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69" r:id="rId3"/>
    <p:sldId id="257" r:id="rId4"/>
    <p:sldId id="258" r:id="rId5"/>
    <p:sldId id="260" r:id="rId6"/>
    <p:sldId id="261" r:id="rId7"/>
    <p:sldId id="259" r:id="rId8"/>
    <p:sldId id="270" r:id="rId9"/>
    <p:sldId id="271" r:id="rId10"/>
    <p:sldId id="262" r:id="rId11"/>
    <p:sldId id="272" r:id="rId12"/>
    <p:sldId id="263" r:id="rId13"/>
    <p:sldId id="266" r:id="rId14"/>
    <p:sldId id="267" r:id="rId15"/>
    <p:sldId id="265" r:id="rId16"/>
    <p:sldId id="268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E1F493-66D1-4A9D-B9F6-1F216E5E36FD}" type="datetimeFigureOut">
              <a:rPr lang="en-IE" smtClean="0"/>
              <a:t>20/08/2026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BE4A17-22EC-45E9-B353-B5BBB4E314C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2554105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BE4A17-22EC-45E9-B353-B5BBB4E314CC}" type="slidenum">
              <a:rPr lang="en-IE" smtClean="0"/>
              <a:t>3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9333418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BE4A17-22EC-45E9-B353-B5BBB4E314CC}" type="slidenum">
              <a:rPr lang="en-IE" smtClean="0"/>
              <a:t>16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8990328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ED298-E47A-83E0-E8FE-580BE114D7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C89705-53DF-F06D-9E1A-BD1A0A8C66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FF0B65-60DB-05C7-90C2-C7ACA1A54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4C39C-01EF-4CF7-9B23-0022E2E122CA}" type="datetimeFigureOut">
              <a:rPr lang="en-IE" smtClean="0"/>
              <a:t>20/08/2026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6B8DE0-0678-6084-B647-2DD5BB4D3B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105DB5-6C86-C20E-14AA-7565D30A66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AE92B-8A70-40DC-B647-73C025048CD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6033414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20C9BA-0095-5379-38B2-D2E962470E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EC49582-4275-7744-2DFF-BBF17A6D36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ECDE9D-1B70-E561-A433-78DDD9400B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4C39C-01EF-4CF7-9B23-0022E2E122CA}" type="datetimeFigureOut">
              <a:rPr lang="en-IE" smtClean="0"/>
              <a:t>20/08/2026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3F88EF-627E-00BF-708D-698F4ED256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A20D78-5960-2B98-665E-2C679EAE1D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AE92B-8A70-40DC-B647-73C025048CD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9429554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78415F1-7DCC-E513-EF95-624B86D76D4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9125562-1EDB-AEA7-25D8-1030C030C8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2BDE16-4859-3CC1-D178-1AF89ABC5B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4C39C-01EF-4CF7-9B23-0022E2E122CA}" type="datetimeFigureOut">
              <a:rPr lang="en-IE" smtClean="0"/>
              <a:t>20/08/2026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DA06B2-E401-039E-AA8F-5B84F6E65F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8E26C0-85C3-26B5-4762-B4D231613A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AE92B-8A70-40DC-B647-73C025048CD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163509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785618-E3F5-5D13-BF87-B7ADF55513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661415-89BB-12FD-6733-4E68B8BA24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AD6B0A-5F73-95CB-7326-4681C7143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4C39C-01EF-4CF7-9B23-0022E2E122CA}" type="datetimeFigureOut">
              <a:rPr lang="en-IE" smtClean="0"/>
              <a:t>20/08/2026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642C12-EC55-214F-B575-80B8EC2823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3EBA14-CD15-94DF-7088-CA5DFCAA1D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AE92B-8A70-40DC-B647-73C025048CD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785419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989232-4FB9-C39B-310E-20DFC62FDA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203BDA-19D8-5622-8E16-A5CD235F5E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4E3DD5-4324-196E-1BF2-890C2685B5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4C39C-01EF-4CF7-9B23-0022E2E122CA}" type="datetimeFigureOut">
              <a:rPr lang="en-IE" smtClean="0"/>
              <a:t>20/08/2026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05C27F-8644-332C-02BC-35BC64C13C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625C48-2E72-E27C-626D-4612380246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AE92B-8A70-40DC-B647-73C025048CD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9411481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90DCD9-1713-66C9-CF65-F9E456986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1BC849-AB48-7BEB-E48F-F6525F8D563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5EBCA1C-7652-9551-A31F-45E2F8A097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6297F7-D745-2A93-19FB-EA1F495F15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4C39C-01EF-4CF7-9B23-0022E2E122CA}" type="datetimeFigureOut">
              <a:rPr lang="en-IE" smtClean="0"/>
              <a:t>20/08/2026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4F04F06-C592-3C7F-8380-BCA1FFCEB6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3AA7D3-AC1D-101D-58CD-2BB7688C4D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AE92B-8A70-40DC-B647-73C025048CD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1608893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2E2537-F891-9FAC-1507-3BEC4EA9EE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7804AE-2A91-C6FD-3480-925680857F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7E069E3-74F9-88EB-9016-DD0AA0CAC0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37EEC3C-02E7-AED7-0B4A-9F66C20D1B8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8C2AAF5-8395-1354-A250-AD16133CC0C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CBC1286-2873-5677-4B1B-21C65014EB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4C39C-01EF-4CF7-9B23-0022E2E122CA}" type="datetimeFigureOut">
              <a:rPr lang="en-IE" smtClean="0"/>
              <a:t>20/08/2026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17DDC81-6EE4-5BF2-5900-0A5C9280D5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C89739C-1BCC-18FD-5850-5D2EF2C4A8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AE92B-8A70-40DC-B647-73C025048CD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8786383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3189F4-AAD6-5603-0961-430A8BEEF9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95764E9-7038-20BE-B466-1A806BEABB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4C39C-01EF-4CF7-9B23-0022E2E122CA}" type="datetimeFigureOut">
              <a:rPr lang="en-IE" smtClean="0"/>
              <a:t>20/08/2026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82A5AB9-8F2A-9BAD-BAD4-6FD7929492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4C13BA3-60EE-3086-01D6-C852FD8689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AE92B-8A70-40DC-B647-73C025048CD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9285914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3453452-6637-E847-1647-5284CD4EA0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4C39C-01EF-4CF7-9B23-0022E2E122CA}" type="datetimeFigureOut">
              <a:rPr lang="en-IE" smtClean="0"/>
              <a:t>20/08/2026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8BBD168-F195-E0B0-DBB8-10562819F8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C4AE7D-FD55-3EE0-A3F9-4A2F3C9D72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AE92B-8A70-40DC-B647-73C025048CD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0065614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B62A20-FC69-F2E6-4359-69B06D439A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F885D9-6796-C991-9650-F8DC4853ED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6573AD2-CAA8-D9F7-2A03-B3C288C682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5CB4694-4781-722C-3A97-613C6F57E3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4C39C-01EF-4CF7-9B23-0022E2E122CA}" type="datetimeFigureOut">
              <a:rPr lang="en-IE" smtClean="0"/>
              <a:t>20/08/2026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2D6A6A-A20C-2FAA-ACDE-FE118A2E43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72183CE-490F-9A22-5544-18A5370487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AE92B-8A70-40DC-B647-73C025048CD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4833024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BF248C-7816-00D8-EAFD-7E57F60BA8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B5AF603-FCF8-BEB4-1ED7-94A7C5B8B57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FEF887-7918-BBC0-544D-75AF59D396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425E243-46F7-FFDC-6929-6B766502C4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4C39C-01EF-4CF7-9B23-0022E2E122CA}" type="datetimeFigureOut">
              <a:rPr lang="en-IE" smtClean="0"/>
              <a:t>20/08/2026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670CA41-2F03-028A-BE40-A3AD0929F2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5AC623-2268-8789-7B29-ADC02E170C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AE92B-8A70-40DC-B647-73C025048CD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1361607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0EA9768-12F0-3C06-9CD6-93713F1C6A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5BCF6A-722C-2C92-348E-B287AC1441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FFC454-ADA5-C7A5-AD6A-D3AFA42656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E44C39C-01EF-4CF7-9B23-0022E2E122CA}" type="datetimeFigureOut">
              <a:rPr lang="en-IE" smtClean="0"/>
              <a:t>20/08/2026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4E5448-5AED-6D08-BEF4-AE7729810D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39D5E0-BF7A-D586-1FBC-E7962A113D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73AE92B-8A70-40DC-B647-73C025048CD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0381992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D66E38-2351-6EC3-E4A9-97DFCE36A4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79570" y="1122363"/>
            <a:ext cx="7206344" cy="3416980"/>
          </a:xfrm>
        </p:spPr>
        <p:txBody>
          <a:bodyPr>
            <a:noAutofit/>
          </a:bodyPr>
          <a:lstStyle/>
          <a:p>
            <a:r>
              <a:rPr lang="en-IE" sz="8000" dirty="0">
                <a:solidFill>
                  <a:schemeClr val="tx2">
                    <a:lumMod val="75000"/>
                    <a:lumOff val="25000"/>
                  </a:schemeClr>
                </a:solidFill>
                <a:latin typeface="Amasis MT Pro Black" panose="02040A04050005020304" pitchFamily="18" charset="0"/>
              </a:rPr>
              <a:t>Promoting</a:t>
            </a:r>
            <a:br>
              <a:rPr lang="en-IE" sz="8000" dirty="0">
                <a:solidFill>
                  <a:schemeClr val="tx2">
                    <a:lumMod val="75000"/>
                    <a:lumOff val="25000"/>
                  </a:schemeClr>
                </a:solidFill>
                <a:latin typeface="Amasis MT Pro Black" panose="02040A04050005020304" pitchFamily="18" charset="0"/>
              </a:rPr>
            </a:br>
            <a:r>
              <a:rPr lang="en-IE" sz="8000" dirty="0">
                <a:solidFill>
                  <a:schemeClr val="tx2">
                    <a:lumMod val="75000"/>
                    <a:lumOff val="25000"/>
                  </a:schemeClr>
                </a:solidFill>
                <a:latin typeface="Amasis MT Pro Black" panose="02040A04050005020304" pitchFamily="18" charset="0"/>
              </a:rPr>
              <a:t>Pollination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344F271-2C14-0A82-846B-B83976A29C1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E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9CD7983-3564-0041-9571-633B2B4006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858" y="545951"/>
            <a:ext cx="5272455" cy="5490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18648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D7C0AD-7A2C-4F84-9D50-02D3D3E5DD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93371" y="938368"/>
            <a:ext cx="9144000" cy="1085578"/>
          </a:xfrm>
        </p:spPr>
        <p:txBody>
          <a:bodyPr/>
          <a:lstStyle/>
          <a:p>
            <a:r>
              <a:rPr lang="en-IE" b="1" dirty="0">
                <a:solidFill>
                  <a:srgbClr val="FF0000"/>
                </a:solidFill>
              </a:rPr>
              <a:t>Make your own Bee Hotel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476A69F-8A48-73C7-25CA-5E1189DED5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93371" y="2597632"/>
            <a:ext cx="10069285" cy="3814054"/>
          </a:xfrm>
        </p:spPr>
        <p:txBody>
          <a:bodyPr>
            <a:no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E" sz="4000" dirty="0"/>
              <a:t>Diverse mix of hole size - 2mm to 10mm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E" sz="4000" dirty="0"/>
              <a:t>Depth between 100mm to 150mm for multiple chambers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E" sz="4000" dirty="0"/>
              <a:t>Don’t drill all the way through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E" sz="4000" dirty="0"/>
              <a:t>Sound, natural, untreated timber</a:t>
            </a:r>
          </a:p>
        </p:txBody>
      </p:sp>
    </p:spTree>
    <p:extLst>
      <p:ext uri="{BB962C8B-B14F-4D97-AF65-F5344CB8AC3E}">
        <p14:creationId xmlns:p14="http://schemas.microsoft.com/office/powerpoint/2010/main" val="15299196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DD0BE6-A6C8-E791-3755-CB980E6C8F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468086"/>
            <a:ext cx="10515600" cy="2158775"/>
          </a:xfrm>
        </p:spPr>
        <p:txBody>
          <a:bodyPr>
            <a:normAutofit/>
          </a:bodyPr>
          <a:lstStyle/>
          <a:p>
            <a:pPr algn="ctr"/>
            <a:r>
              <a:rPr lang="en-IE" sz="5400" b="1" dirty="0">
                <a:solidFill>
                  <a:schemeClr val="accent6">
                    <a:lumMod val="75000"/>
                  </a:schemeClr>
                </a:solidFill>
              </a:rPr>
              <a:t>The Ivy Flower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4F54E4-C6DC-7A88-F21B-83F035DD99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78C13D4-5EE7-1B36-3098-E22FB16FBC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4639" y="1270288"/>
            <a:ext cx="7895122" cy="5238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8986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15BD2D-464E-0F3E-A7B3-17B3B2ADB8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E" sz="6600" dirty="0">
                <a:solidFill>
                  <a:schemeClr val="accent3">
                    <a:lumMod val="75000"/>
                  </a:schemeClr>
                </a:solidFill>
              </a:rPr>
              <a:t>The Ivy Bee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8A4387B-4234-A115-3702-796C572B4AA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4969" y="1496503"/>
            <a:ext cx="5386232" cy="499637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73D8B88-AB5C-123D-58DF-45DEDA343C3B}"/>
              </a:ext>
            </a:extLst>
          </p:cNvPr>
          <p:cNvSpPr txBox="1"/>
          <p:nvPr/>
        </p:nvSpPr>
        <p:spPr>
          <a:xfrm>
            <a:off x="6096000" y="1690688"/>
            <a:ext cx="590005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3600" dirty="0"/>
              <a:t>2001 – first recording of the Ivy Bee in the SE of England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3600" dirty="0"/>
              <a:t>2021 -  first sighting made by Jim Kenny at the Raven Nature Reserve in Curracloe, Co. Wexford on the 12</a:t>
            </a:r>
            <a:r>
              <a:rPr lang="en-IE" sz="3600" baseline="30000" dirty="0"/>
              <a:t>th</a:t>
            </a:r>
            <a:r>
              <a:rPr lang="en-IE" sz="3600" dirty="0"/>
              <a:t> of October 2021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dirty="0"/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4195204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E0CFC453-9ACA-AC08-A484-41DCBC8E78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73686" y="365125"/>
            <a:ext cx="4452257" cy="636852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0552D7B-C3A5-3FA3-3F6A-5FB11030FA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714" y="365125"/>
            <a:ext cx="11136086" cy="1325563"/>
          </a:xfrm>
        </p:spPr>
        <p:txBody>
          <a:bodyPr>
            <a:normAutofit/>
          </a:bodyPr>
          <a:lstStyle/>
          <a:p>
            <a:r>
              <a:rPr lang="en-IE" sz="4000" dirty="0"/>
              <a:t>Nesting Site at The Raven 2021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F8C0392-AF56-28E6-65FB-9A313A99D7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1228" y="1690688"/>
            <a:ext cx="5442857" cy="4707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02364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4F5409-C37D-D1ED-A9AD-B297FDAA18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E"/>
          </a:p>
        </p:txBody>
      </p:sp>
      <p:pic>
        <p:nvPicPr>
          <p:cNvPr id="4" name="VID-20260818-WA0012">
            <a:hlinkClick r:id="" action="ppaction://media"/>
            <a:extLst>
              <a:ext uri="{FF2B5EF4-FFF2-40B4-BE49-F238E27FC236}">
                <a16:creationId xmlns:a16="http://schemas.microsoft.com/office/drawing/2014/main" id="{89FCB15B-0BAA-1596-9593-2EA9F3AF247E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984171" y="162750"/>
            <a:ext cx="3308804" cy="6014213"/>
          </a:xfrm>
        </p:spPr>
      </p:pic>
    </p:spTree>
    <p:extLst>
      <p:ext uri="{BB962C8B-B14F-4D97-AF65-F5344CB8AC3E}">
        <p14:creationId xmlns:p14="http://schemas.microsoft.com/office/powerpoint/2010/main" val="3680986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3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9BE36F-9E60-4C8C-7E5C-AAB77BBF07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94114"/>
            <a:ext cx="10515599" cy="1915886"/>
          </a:xfrm>
        </p:spPr>
        <p:txBody>
          <a:bodyPr>
            <a:normAutofit/>
          </a:bodyPr>
          <a:lstStyle/>
          <a:p>
            <a:r>
              <a:rPr lang="en-IE" dirty="0"/>
              <a:t>Ivy Honey Tasting!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661631B-E67D-81C9-6022-8240ADF8EB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35558" y="828604"/>
            <a:ext cx="6200486" cy="4799309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2534DB7-A2A8-34C0-2331-1544A7D804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429000"/>
            <a:ext cx="10515600" cy="2747962"/>
          </a:xfrm>
        </p:spPr>
        <p:txBody>
          <a:bodyPr/>
          <a:lstStyle/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7795807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FFCCD3-E9A9-D678-2D3A-8B02E8A870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6C8464-FE46-06AB-624F-7E331499DF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0BDCB4B-7A82-164A-05EF-3E4AACE10A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2944" y="365125"/>
            <a:ext cx="9786111" cy="612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0252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33E6FF-6236-9A04-1591-3E0BC0FDD6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E74E31-B93E-7934-E40E-089FC0C3B7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E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564113B-7A82-9B9F-C832-4E6B9437BD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4257" y="132808"/>
            <a:ext cx="8784771" cy="6592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3977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637445C-26A0-330A-BD83-0D68A1B00AB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5885" r="11334" b="2"/>
          <a:stretch>
            <a:fillRect/>
          </a:stretch>
        </p:blipFill>
        <p:spPr>
          <a:xfrm>
            <a:off x="196731" y="170453"/>
            <a:ext cx="3794884" cy="651709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866349B-D889-1875-2F9D-2015C360766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421" r="-1" b="-1"/>
          <a:stretch>
            <a:fillRect/>
          </a:stretch>
        </p:blipFill>
        <p:spPr>
          <a:xfrm>
            <a:off x="4184141" y="165371"/>
            <a:ext cx="3826711" cy="317654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C667C49-7891-9341-4264-32D5EE70994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508" r="12910" b="1"/>
          <a:stretch>
            <a:fillRect/>
          </a:stretch>
        </p:blipFill>
        <p:spPr>
          <a:xfrm>
            <a:off x="8193992" y="159910"/>
            <a:ext cx="3826711" cy="318196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D15EDFD-A6C6-C6C0-3062-67584A86490C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6601" r="1" b="1"/>
          <a:stretch>
            <a:fillRect/>
          </a:stretch>
        </p:blipFill>
        <p:spPr>
          <a:xfrm>
            <a:off x="4184141" y="3512234"/>
            <a:ext cx="3826711" cy="317531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A3D8087-DE84-2B32-FE52-7659FA972676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r="7683" b="-4"/>
          <a:stretch>
            <a:fillRect/>
          </a:stretch>
        </p:blipFill>
        <p:spPr>
          <a:xfrm>
            <a:off x="8193992" y="3505966"/>
            <a:ext cx="3826711" cy="3181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10104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E4D268F-364E-7B05-9006-1EB5A80BB1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31931" y="634827"/>
            <a:ext cx="2559182" cy="371494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D49F610-358B-DD77-6476-7CC59305EB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100537" y="1736831"/>
            <a:ext cx="6485948" cy="469944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30608CD-183D-A9ED-6BBB-26173C9B8C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5201" y="338621"/>
            <a:ext cx="3460819" cy="491800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21FD424-7A45-93D2-ED72-8C9D62DD54AA}"/>
              </a:ext>
            </a:extLst>
          </p:cNvPr>
          <p:cNvSpPr txBox="1"/>
          <p:nvPr/>
        </p:nvSpPr>
        <p:spPr>
          <a:xfrm>
            <a:off x="4158343" y="634827"/>
            <a:ext cx="48114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48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Our Bee Hotels</a:t>
            </a:r>
          </a:p>
        </p:txBody>
      </p:sp>
    </p:spTree>
    <p:extLst>
      <p:ext uri="{BB962C8B-B14F-4D97-AF65-F5344CB8AC3E}">
        <p14:creationId xmlns:p14="http://schemas.microsoft.com/office/powerpoint/2010/main" val="27495397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E69EEA5-82B2-A1A0-D45D-FA4008276F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135933">
            <a:off x="76965" y="1010761"/>
            <a:ext cx="6083360" cy="509352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C535166-4521-BDA9-D937-418F6C6B39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5610" y="91614"/>
            <a:ext cx="5729179" cy="6674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3923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262ABC4B-37D8-4218-BDD8-6DF6A00C0C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7612043-0E55-A31B-2576-5294928B22B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943" r="562" b="2"/>
          <a:stretch>
            <a:fillRect/>
          </a:stretch>
        </p:blipFill>
        <p:spPr>
          <a:xfrm>
            <a:off x="6195373" y="321733"/>
            <a:ext cx="5674897" cy="59790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9E0E095-A367-10E5-AFDC-0C3132D23F3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5926" r="-2" b="985"/>
          <a:stretch>
            <a:fillRect/>
          </a:stretch>
        </p:blipFill>
        <p:spPr>
          <a:xfrm>
            <a:off x="321730" y="321732"/>
            <a:ext cx="5674897" cy="301740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561575B-27C4-D9A3-B251-6A577CF44D6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3926" r="-1" b="37251"/>
          <a:stretch>
            <a:fillRect/>
          </a:stretch>
        </p:blipFill>
        <p:spPr>
          <a:xfrm>
            <a:off x="321730" y="3510853"/>
            <a:ext cx="5674897" cy="2789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5869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0F8A27F-3F20-6905-05D5-CF638731B4D6}"/>
              </a:ext>
            </a:extLst>
          </p:cNvPr>
          <p:cNvSpPr txBox="1"/>
          <p:nvPr/>
        </p:nvSpPr>
        <p:spPr>
          <a:xfrm>
            <a:off x="3048000" y="324433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IE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6C1DCE6-D8A3-67B3-8EED-33512A0E2D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464" y="194553"/>
            <a:ext cx="11603679" cy="6537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42614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61AC07BB-E7A0-44DC-3D9D-56F59CF5B3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79823"/>
            <a:ext cx="12192000" cy="5498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96159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40143C7-D215-FA7D-16F0-81117257F3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810" b="23175"/>
          <a:stretch>
            <a:fillRect/>
          </a:stretch>
        </p:blipFill>
        <p:spPr>
          <a:xfrm>
            <a:off x="1132114" y="614680"/>
            <a:ext cx="4213412" cy="588743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EA95BB6-AD0B-6D28-F08D-72A430BBA3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461" b="16984"/>
          <a:stretch>
            <a:fillRect/>
          </a:stretch>
        </p:blipFill>
        <p:spPr>
          <a:xfrm>
            <a:off x="6596743" y="614680"/>
            <a:ext cx="3821527" cy="5555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4036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</TotalTime>
  <Words>96</Words>
  <Application>Microsoft Office PowerPoint</Application>
  <PresentationFormat>Widescreen</PresentationFormat>
  <Paragraphs>15</Paragraphs>
  <Slides>16</Slides>
  <Notes>2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Amasis MT Pro Black</vt:lpstr>
      <vt:lpstr>Aptos</vt:lpstr>
      <vt:lpstr>Aptos Display</vt:lpstr>
      <vt:lpstr>Arial</vt:lpstr>
      <vt:lpstr>Office Theme</vt:lpstr>
      <vt:lpstr>Promoting Pollination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Make your own Bee Hotel</vt:lpstr>
      <vt:lpstr>The Ivy Flower</vt:lpstr>
      <vt:lpstr>The Ivy Bee</vt:lpstr>
      <vt:lpstr>Nesting Site at The Raven 2021</vt:lpstr>
      <vt:lpstr>PowerPoint Presentation</vt:lpstr>
      <vt:lpstr>Ivy Honey Tasting!</vt:lpstr>
      <vt:lpstr>PowerPoint Presentation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Micheál Kavanagh</dc:creator>
  <cp:lastModifiedBy>Micheál Kavanagh</cp:lastModifiedBy>
  <cp:revision>4</cp:revision>
  <dcterms:created xsi:type="dcterms:W3CDTF">2026-08-19T19:27:47Z</dcterms:created>
  <dcterms:modified xsi:type="dcterms:W3CDTF">2026-08-20T14:37:46Z</dcterms:modified>
</cp:coreProperties>
</file>