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3" r:id="rId2"/>
    <p:sldId id="257" r:id="rId3"/>
    <p:sldId id="258" r:id="rId4"/>
    <p:sldId id="295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9" r:id="rId21"/>
    <p:sldId id="280" r:id="rId22"/>
    <p:sldId id="291" r:id="rId23"/>
    <p:sldId id="290" r:id="rId24"/>
    <p:sldId id="278" r:id="rId25"/>
    <p:sldId id="281" r:id="rId26"/>
    <p:sldId id="282" r:id="rId27"/>
    <p:sldId id="283" r:id="rId28"/>
    <p:sldId id="284" r:id="rId29"/>
    <p:sldId id="285" r:id="rId30"/>
    <p:sldId id="286" r:id="rId31"/>
    <p:sldId id="288" r:id="rId32"/>
    <p:sldId id="294" r:id="rId33"/>
    <p:sldId id="289" r:id="rId34"/>
    <p:sldId id="287" r:id="rId35"/>
    <p:sldId id="292" r:id="rId36"/>
    <p:sldId id="296" r:id="rId3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A33E7-DAA1-4E3D-9E83-6548CC17A912}" type="datetimeFigureOut">
              <a:rPr lang="en-GB" smtClean="0"/>
              <a:pPr/>
              <a:t>13/08/2026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B40A8-7448-4070-A2C2-D75DF118AF9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A33E7-DAA1-4E3D-9E83-6548CC17A912}" type="datetimeFigureOut">
              <a:rPr lang="en-GB" smtClean="0"/>
              <a:pPr/>
              <a:t>13/08/2026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B40A8-7448-4070-A2C2-D75DF118AF9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A33E7-DAA1-4E3D-9E83-6548CC17A912}" type="datetimeFigureOut">
              <a:rPr lang="en-GB" smtClean="0"/>
              <a:pPr/>
              <a:t>13/08/2026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B40A8-7448-4070-A2C2-D75DF118AF9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A33E7-DAA1-4E3D-9E83-6548CC17A912}" type="datetimeFigureOut">
              <a:rPr lang="en-GB" smtClean="0"/>
              <a:pPr/>
              <a:t>13/08/2026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B40A8-7448-4070-A2C2-D75DF118AF9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A33E7-DAA1-4E3D-9E83-6548CC17A912}" type="datetimeFigureOut">
              <a:rPr lang="en-GB" smtClean="0"/>
              <a:pPr/>
              <a:t>13/08/2026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B40A8-7448-4070-A2C2-D75DF118AF9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A33E7-DAA1-4E3D-9E83-6548CC17A912}" type="datetimeFigureOut">
              <a:rPr lang="en-GB" smtClean="0"/>
              <a:pPr/>
              <a:t>13/08/2026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B40A8-7448-4070-A2C2-D75DF118AF9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A33E7-DAA1-4E3D-9E83-6548CC17A912}" type="datetimeFigureOut">
              <a:rPr lang="en-GB" smtClean="0"/>
              <a:pPr/>
              <a:t>13/08/2026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B40A8-7448-4070-A2C2-D75DF118AF9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A33E7-DAA1-4E3D-9E83-6548CC17A912}" type="datetimeFigureOut">
              <a:rPr lang="en-GB" smtClean="0"/>
              <a:pPr/>
              <a:t>13/08/2026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B40A8-7448-4070-A2C2-D75DF118AF9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A33E7-DAA1-4E3D-9E83-6548CC17A912}" type="datetimeFigureOut">
              <a:rPr lang="en-GB" smtClean="0"/>
              <a:pPr/>
              <a:t>13/08/2026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B40A8-7448-4070-A2C2-D75DF118AF9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A33E7-DAA1-4E3D-9E83-6548CC17A912}" type="datetimeFigureOut">
              <a:rPr lang="en-GB" smtClean="0"/>
              <a:pPr/>
              <a:t>13/08/2026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B40A8-7448-4070-A2C2-D75DF118AF9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A33E7-DAA1-4E3D-9E83-6548CC17A912}" type="datetimeFigureOut">
              <a:rPr lang="en-GB" smtClean="0"/>
              <a:pPr/>
              <a:t>13/08/2026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B40A8-7448-4070-A2C2-D75DF118AF9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4A33E7-DAA1-4E3D-9E83-6548CC17A912}" type="datetimeFigureOut">
              <a:rPr lang="en-GB" smtClean="0"/>
              <a:pPr/>
              <a:t>13/08/2026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AB40A8-7448-4070-A2C2-D75DF118AF90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260813_14313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Partners</a:t>
            </a:r>
            <a:endParaRPr lang="en-GB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SETU Forestry Department</a:t>
            </a:r>
            <a:endParaRPr lang="en-GB" dirty="0"/>
          </a:p>
        </p:txBody>
      </p:sp>
      <p:pic>
        <p:nvPicPr>
          <p:cNvPr id="8" name="Content Placeholder 7" descr="20230715_125422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57200" y="2635448"/>
            <a:ext cx="4040188" cy="3030141"/>
          </a:xfrm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GB" dirty="0" smtClean="0"/>
              <a:t>The Native Woodland Trust</a:t>
            </a:r>
            <a:endParaRPr lang="en-GB" dirty="0"/>
          </a:p>
        </p:txBody>
      </p:sp>
      <p:pic>
        <p:nvPicPr>
          <p:cNvPr id="7" name="Content Placeholder 6" descr="IMG-20250208-WA0004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645025" y="2634853"/>
            <a:ext cx="4041775" cy="303133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Partners</a:t>
            </a:r>
            <a:endParaRPr lang="en-GB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Waterford Youth Council</a:t>
            </a:r>
            <a:endParaRPr lang="en-GB" dirty="0"/>
          </a:p>
        </p:txBody>
      </p:sp>
      <p:pic>
        <p:nvPicPr>
          <p:cNvPr id="7" name="Content Placeholder 6" descr="_MG_8185 (1)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57200" y="2803789"/>
            <a:ext cx="4040188" cy="2693459"/>
          </a:xfrm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 smtClean="0"/>
              <a:t>Waterford  City And County Council</a:t>
            </a:r>
            <a:endParaRPr lang="en-GB" dirty="0"/>
          </a:p>
        </p:txBody>
      </p:sp>
      <p:pic>
        <p:nvPicPr>
          <p:cNvPr id="10" name="Content Placeholder 9" descr="20230304_123132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645025" y="2634853"/>
            <a:ext cx="4041775" cy="303133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Partners</a:t>
            </a:r>
            <a:endParaRPr lang="en-GB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 smtClean="0"/>
              <a:t>Schools- Too numerous to mention all.</a:t>
            </a:r>
            <a:endParaRPr lang="en-GB" dirty="0"/>
          </a:p>
        </p:txBody>
      </p:sp>
      <p:pic>
        <p:nvPicPr>
          <p:cNvPr id="7" name="Content Placeholder 6" descr="20250204_104041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57200" y="2635448"/>
            <a:ext cx="4040188" cy="3030141"/>
          </a:xfrm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 smtClean="0"/>
              <a:t>The Brothers of Charity Tory Services and our volunteers</a:t>
            </a:r>
            <a:endParaRPr lang="en-GB" dirty="0"/>
          </a:p>
        </p:txBody>
      </p:sp>
      <p:pic>
        <p:nvPicPr>
          <p:cNvPr id="8" name="Content Placeholder 7" descr="20230404_110347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645025" y="2634853"/>
            <a:ext cx="4041775" cy="303133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Winter / Spring 2026</a:t>
            </a:r>
            <a:endParaRPr lang="en-GB" dirty="0"/>
          </a:p>
        </p:txBody>
      </p:sp>
      <p:pic>
        <p:nvPicPr>
          <p:cNvPr id="4" name="Content Placeholder 3" descr="20260115_10583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Spring 2026</a:t>
            </a:r>
            <a:endParaRPr lang="en-GB" dirty="0"/>
          </a:p>
        </p:txBody>
      </p:sp>
      <p:pic>
        <p:nvPicPr>
          <p:cNvPr id="4" name="Content Placeholder 3" descr="20260212_10593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Spring 2026</a:t>
            </a:r>
            <a:endParaRPr lang="en-GB" dirty="0"/>
          </a:p>
        </p:txBody>
      </p:sp>
      <p:pic>
        <p:nvPicPr>
          <p:cNvPr id="4" name="Content Placeholder 3" descr="20260207_11382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Spring 2026</a:t>
            </a:r>
            <a:endParaRPr lang="en-GB" dirty="0"/>
          </a:p>
        </p:txBody>
      </p:sp>
      <p:pic>
        <p:nvPicPr>
          <p:cNvPr id="4" name="Content Placeholder 3" descr="20260214_11205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Spring 2026</a:t>
            </a:r>
            <a:endParaRPr lang="en-GB" dirty="0"/>
          </a:p>
        </p:txBody>
      </p:sp>
      <p:pic>
        <p:nvPicPr>
          <p:cNvPr id="4" name="Content Placeholder 3" descr="20260217_11315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Spring 2026</a:t>
            </a:r>
            <a:endParaRPr lang="en-GB" dirty="0"/>
          </a:p>
        </p:txBody>
      </p:sp>
      <p:pic>
        <p:nvPicPr>
          <p:cNvPr id="4" name="Content Placeholder 3" descr="20260224_11013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Spring 2026</a:t>
            </a:r>
            <a:endParaRPr lang="en-GB" dirty="0"/>
          </a:p>
        </p:txBody>
      </p:sp>
      <p:pic>
        <p:nvPicPr>
          <p:cNvPr id="4" name="Content Placeholder 3" descr="20260228_121122 (1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Waterford Lions Club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Member of Lions International</a:t>
            </a:r>
          </a:p>
          <a:p>
            <a:r>
              <a:rPr lang="en-GB" dirty="0" smtClean="0"/>
              <a:t>49,000  Clubs Worldwide</a:t>
            </a:r>
          </a:p>
          <a:p>
            <a:r>
              <a:rPr lang="en-GB" dirty="0" smtClean="0"/>
              <a:t>In 200 Countries</a:t>
            </a:r>
          </a:p>
          <a:p>
            <a:r>
              <a:rPr lang="en-GB" dirty="0" smtClean="0"/>
              <a:t>1.4 million members</a:t>
            </a:r>
          </a:p>
          <a:p>
            <a:r>
              <a:rPr lang="en-GB" dirty="0" smtClean="0"/>
              <a:t>93 Clubs in Ireland ( District 133 )</a:t>
            </a:r>
          </a:p>
          <a:p>
            <a:r>
              <a:rPr lang="en-GB" dirty="0" smtClean="0"/>
              <a:t>Waterford Lions Club founded in 1965</a:t>
            </a:r>
          </a:p>
          <a:p>
            <a:r>
              <a:rPr lang="en-GB" dirty="0" smtClean="0"/>
              <a:t>40 Members</a:t>
            </a:r>
          </a:p>
          <a:p>
            <a:endParaRPr lang="en-GB" dirty="0" smtClean="0"/>
          </a:p>
          <a:p>
            <a:endParaRPr lang="en-GB" dirty="0" smtClean="0"/>
          </a:p>
        </p:txBody>
      </p:sp>
      <p:pic>
        <p:nvPicPr>
          <p:cNvPr id="4" name="Picture 3" descr="image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88224" y="1916832"/>
            <a:ext cx="2219325" cy="20669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Spring 2026</a:t>
            </a:r>
            <a:endParaRPr lang="en-GB" dirty="0"/>
          </a:p>
        </p:txBody>
      </p:sp>
      <p:pic>
        <p:nvPicPr>
          <p:cNvPr id="4" name="Content Placeholder 3" descr="20260311_14280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Spring 2026</a:t>
            </a:r>
            <a:endParaRPr lang="en-GB" dirty="0"/>
          </a:p>
        </p:txBody>
      </p:sp>
      <p:pic>
        <p:nvPicPr>
          <p:cNvPr id="4" name="Content Placeholder 3" descr="20260318_10335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Spring 2026</a:t>
            </a:r>
            <a:endParaRPr lang="en-GB" dirty="0"/>
          </a:p>
        </p:txBody>
      </p:sp>
      <p:pic>
        <p:nvPicPr>
          <p:cNvPr id="4" name="Content Placeholder 3" descr="IMG-20260303-WA002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962658"/>
            <a:ext cx="8229600" cy="380104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Spring 2026</a:t>
            </a:r>
            <a:endParaRPr lang="en-GB" dirty="0"/>
          </a:p>
        </p:txBody>
      </p:sp>
      <p:pic>
        <p:nvPicPr>
          <p:cNvPr id="4" name="Content Placeholder 3" descr="20260303_10165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Spring 2026</a:t>
            </a:r>
            <a:endParaRPr lang="en-GB" dirty="0"/>
          </a:p>
        </p:txBody>
      </p:sp>
      <p:pic>
        <p:nvPicPr>
          <p:cNvPr id="4" name="Content Placeholder 3" descr="20260303_11333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Spring 2026</a:t>
            </a:r>
            <a:endParaRPr lang="en-GB" dirty="0"/>
          </a:p>
        </p:txBody>
      </p:sp>
      <p:pic>
        <p:nvPicPr>
          <p:cNvPr id="4" name="Content Placeholder 3" descr="20260326_11181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Spring 2026</a:t>
            </a:r>
            <a:endParaRPr lang="en-GB" dirty="0"/>
          </a:p>
        </p:txBody>
      </p:sp>
      <p:pic>
        <p:nvPicPr>
          <p:cNvPr id="4" name="Content Placeholder 3" descr="20260331_11253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Spring 2026</a:t>
            </a:r>
            <a:endParaRPr lang="en-GB" dirty="0"/>
          </a:p>
        </p:txBody>
      </p:sp>
      <p:pic>
        <p:nvPicPr>
          <p:cNvPr id="4" name="Content Placeholder 3" descr="20260409_09541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Spring 2026</a:t>
            </a:r>
            <a:endParaRPr lang="en-GB" dirty="0"/>
          </a:p>
        </p:txBody>
      </p:sp>
      <p:pic>
        <p:nvPicPr>
          <p:cNvPr id="4" name="Content Placeholder 3" descr="20260409_11165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Spring 2026</a:t>
            </a:r>
            <a:endParaRPr lang="en-GB" dirty="0"/>
          </a:p>
        </p:txBody>
      </p:sp>
      <p:pic>
        <p:nvPicPr>
          <p:cNvPr id="4" name="Content Placeholder 3" descr="20260416_11091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Lions Global Causes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Hunger</a:t>
            </a:r>
          </a:p>
          <a:p>
            <a:r>
              <a:rPr lang="en-GB" dirty="0" smtClean="0"/>
              <a:t>Humanitarian</a:t>
            </a:r>
          </a:p>
          <a:p>
            <a:r>
              <a:rPr lang="en-GB" dirty="0" smtClean="0"/>
              <a:t>Disaster Relief</a:t>
            </a:r>
          </a:p>
          <a:p>
            <a:r>
              <a:rPr lang="en-GB" dirty="0" smtClean="0"/>
              <a:t>Diabetes</a:t>
            </a:r>
          </a:p>
          <a:p>
            <a:r>
              <a:rPr lang="en-GB" dirty="0" smtClean="0"/>
              <a:t>Childhood Cancer</a:t>
            </a:r>
          </a:p>
          <a:p>
            <a:r>
              <a:rPr lang="en-GB" dirty="0" smtClean="0"/>
              <a:t>Vision</a:t>
            </a:r>
          </a:p>
          <a:p>
            <a:r>
              <a:rPr lang="en-GB" dirty="0" smtClean="0">
                <a:solidFill>
                  <a:srgbClr val="FF0000"/>
                </a:solidFill>
              </a:rPr>
              <a:t>Environment</a:t>
            </a:r>
            <a:endParaRPr lang="en-GB" dirty="0">
              <a:solidFill>
                <a:srgbClr val="FF0000"/>
              </a:solidFill>
            </a:endParaRPr>
          </a:p>
        </p:txBody>
      </p:sp>
      <p:pic>
        <p:nvPicPr>
          <p:cNvPr id="4" name="Picture 3" descr="image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44208" y="1556792"/>
            <a:ext cx="2219325" cy="20669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Spring 2026</a:t>
            </a:r>
            <a:endParaRPr lang="en-GB" dirty="0"/>
          </a:p>
        </p:txBody>
      </p:sp>
      <p:pic>
        <p:nvPicPr>
          <p:cNvPr id="4" name="Content Placeholder 3" descr="20260610_15271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3948" y="1600200"/>
            <a:ext cx="6036104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shot_20260801_074432_Gmai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89384" y="0"/>
            <a:ext cx="3165231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shot_20260711_171614_Ecosi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89384" y="0"/>
            <a:ext cx="3165231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shot_20260723_213144_Ecosi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89384" y="0"/>
            <a:ext cx="3165231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can you do?</a:t>
            </a:r>
            <a:endParaRPr lang="en-GB" dirty="0"/>
          </a:p>
        </p:txBody>
      </p:sp>
      <p:pic>
        <p:nvPicPr>
          <p:cNvPr id="4" name="Content Placeholder 3" descr="20260605_15344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627784" y="1600200"/>
            <a:ext cx="3672408" cy="492514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5 year old Pocket Forest</a:t>
            </a:r>
            <a:endParaRPr lang="en-GB" dirty="0"/>
          </a:p>
        </p:txBody>
      </p:sp>
      <p:pic>
        <p:nvPicPr>
          <p:cNvPr id="4" name="Content Placeholder 3" descr="20260728_12233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Thank You</a:t>
            </a:r>
            <a:endParaRPr lang="en-GB" dirty="0"/>
          </a:p>
        </p:txBody>
      </p:sp>
      <p:pic>
        <p:nvPicPr>
          <p:cNvPr id="4" name="Content Placeholder 3" descr="20211205_14051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47664" y="1826822"/>
            <a:ext cx="5276404" cy="395730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Thank You</a:t>
            </a:r>
            <a:endParaRPr lang="en-GB" dirty="0"/>
          </a:p>
        </p:txBody>
      </p:sp>
      <p:pic>
        <p:nvPicPr>
          <p:cNvPr id="3" name="Picture 2" descr="IMG-20220207-WA000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Waterford Trees For Life</a:t>
            </a:r>
            <a:endParaRPr lang="en-GB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 dirty="0" smtClean="0"/>
          </a:p>
          <a:p>
            <a:endParaRPr lang="en-GB" dirty="0" smtClean="0"/>
          </a:p>
          <a:p>
            <a:r>
              <a:rPr lang="en-GB" b="1" dirty="0" smtClean="0"/>
              <a:t>We match corporate and business sponsors with schools and community groups and plant trees with the pupils and communities</a:t>
            </a:r>
            <a:endParaRPr lang="en-GB" b="1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7" name="Content Placeholder 6" descr="20240312_095023 (1).jpg"/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>
            <a:off x="4644008" y="2636912"/>
            <a:ext cx="4041775" cy="303133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 smtClean="0"/>
              <a:t>Our Motto </a:t>
            </a:r>
            <a:br>
              <a:rPr lang="en-GB" b="1" dirty="0" smtClean="0"/>
            </a:br>
            <a:r>
              <a:rPr lang="en-GB" b="1" dirty="0" smtClean="0"/>
              <a:t>“Greening Waterford One Tree At A Time “</a:t>
            </a:r>
            <a:endParaRPr lang="en-GB" b="1" dirty="0"/>
          </a:p>
        </p:txBody>
      </p:sp>
      <p:pic>
        <p:nvPicPr>
          <p:cNvPr id="6" name="Content Placeholder 5" descr="20240212_11295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348706"/>
            <a:ext cx="4038600" cy="3028950"/>
          </a:xfrm>
        </p:spPr>
      </p:pic>
      <p:pic>
        <p:nvPicPr>
          <p:cNvPr id="5" name="Content Placeholder 4" descr="20240222_101919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2348706"/>
            <a:ext cx="4038600" cy="30289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Project Types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 dirty="0" smtClean="0"/>
          </a:p>
          <a:p>
            <a:r>
              <a:rPr lang="en-GB" b="1" dirty="0" smtClean="0"/>
              <a:t>Pocket Forests</a:t>
            </a:r>
          </a:p>
          <a:p>
            <a:endParaRPr lang="en-GB" b="1" dirty="0" smtClean="0"/>
          </a:p>
          <a:p>
            <a:r>
              <a:rPr lang="en-GB" b="1" dirty="0" smtClean="0"/>
              <a:t>Standards</a:t>
            </a:r>
          </a:p>
          <a:p>
            <a:endParaRPr lang="en-GB" b="1" dirty="0" smtClean="0"/>
          </a:p>
          <a:p>
            <a:r>
              <a:rPr lang="en-GB" b="1" dirty="0" smtClean="0"/>
              <a:t>Orchards</a:t>
            </a:r>
          </a:p>
          <a:p>
            <a:endParaRPr lang="en-GB" dirty="0"/>
          </a:p>
        </p:txBody>
      </p:sp>
      <p:pic>
        <p:nvPicPr>
          <p:cNvPr id="7" name="Content Placeholder 6" descr="20220818_165009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48200" y="2348706"/>
            <a:ext cx="4038600" cy="30289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5</a:t>
            </a:r>
            <a:r>
              <a:rPr lang="en-GB" b="1" baseline="30000" dirty="0" smtClean="0"/>
              <a:t>th</a:t>
            </a:r>
            <a:r>
              <a:rPr lang="en-GB" b="1" dirty="0" smtClean="0"/>
              <a:t> Season Planting</a:t>
            </a:r>
            <a:endParaRPr lang="en-GB" b="1" dirty="0"/>
          </a:p>
        </p:txBody>
      </p:sp>
      <p:pic>
        <p:nvPicPr>
          <p:cNvPr id="6" name="Content Placeholder 5" descr="20250206_105135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348706"/>
            <a:ext cx="4038600" cy="3028950"/>
          </a:xfrm>
        </p:spPr>
      </p:pic>
      <p:pic>
        <p:nvPicPr>
          <p:cNvPr id="5" name="Content Placeholder 4" descr="20250211_113422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2348706"/>
            <a:ext cx="4038600" cy="30289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 smtClean="0"/>
              <a:t>Over 60 Projects Completed In 5 Years</a:t>
            </a:r>
            <a:endParaRPr lang="en-GB" b="1" dirty="0"/>
          </a:p>
        </p:txBody>
      </p:sp>
      <p:pic>
        <p:nvPicPr>
          <p:cNvPr id="6" name="Content Placeholder 5" descr="IMG_3764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516981"/>
            <a:ext cx="4038600" cy="2692400"/>
          </a:xfrm>
        </p:spPr>
      </p:pic>
      <p:pic>
        <p:nvPicPr>
          <p:cNvPr id="5" name="Content Placeholder 4" descr="IMG_2070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2516981"/>
            <a:ext cx="4038600" cy="26924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225</TotalTime>
  <Words>171</Words>
  <Application>Microsoft Office PowerPoint</Application>
  <PresentationFormat>On-screen Show (4:3)</PresentationFormat>
  <Paragraphs>61</Paragraphs>
  <Slides>36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7" baseType="lpstr">
      <vt:lpstr>Office Theme</vt:lpstr>
      <vt:lpstr>Slide 1</vt:lpstr>
      <vt:lpstr>Waterford Lions Club</vt:lpstr>
      <vt:lpstr>Lions Global Causes</vt:lpstr>
      <vt:lpstr>Thank You</vt:lpstr>
      <vt:lpstr>Waterford Trees For Life</vt:lpstr>
      <vt:lpstr>Our Motto  “Greening Waterford One Tree At A Time “</vt:lpstr>
      <vt:lpstr>Project Types</vt:lpstr>
      <vt:lpstr>5th Season Planting</vt:lpstr>
      <vt:lpstr>Over 60 Projects Completed In 5 Years</vt:lpstr>
      <vt:lpstr>Partners</vt:lpstr>
      <vt:lpstr>Partners</vt:lpstr>
      <vt:lpstr>Partners</vt:lpstr>
      <vt:lpstr>Winter / Spring 2026</vt:lpstr>
      <vt:lpstr>Spring 2026</vt:lpstr>
      <vt:lpstr>Spring 2026</vt:lpstr>
      <vt:lpstr>Spring 2026</vt:lpstr>
      <vt:lpstr>Spring 2026</vt:lpstr>
      <vt:lpstr>Spring 2026</vt:lpstr>
      <vt:lpstr>Spring 2026</vt:lpstr>
      <vt:lpstr>Spring 2026</vt:lpstr>
      <vt:lpstr>Spring 2026</vt:lpstr>
      <vt:lpstr>Spring 2026</vt:lpstr>
      <vt:lpstr>Spring 2026</vt:lpstr>
      <vt:lpstr>Spring 2026</vt:lpstr>
      <vt:lpstr>Spring 2026</vt:lpstr>
      <vt:lpstr>Spring 2026</vt:lpstr>
      <vt:lpstr>Spring 2026</vt:lpstr>
      <vt:lpstr>Spring 2026</vt:lpstr>
      <vt:lpstr>Spring 2026</vt:lpstr>
      <vt:lpstr>Spring 2026</vt:lpstr>
      <vt:lpstr>Slide 31</vt:lpstr>
      <vt:lpstr>Slide 32</vt:lpstr>
      <vt:lpstr>Slide 33</vt:lpstr>
      <vt:lpstr>What can you do?</vt:lpstr>
      <vt:lpstr>5 year old Pocket Forest</vt:lpstr>
      <vt:lpstr>Thank You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MY PC</dc:creator>
  <cp:lastModifiedBy>MY PC</cp:lastModifiedBy>
  <cp:revision>46</cp:revision>
  <dcterms:created xsi:type="dcterms:W3CDTF">2025-02-24T19:39:03Z</dcterms:created>
  <dcterms:modified xsi:type="dcterms:W3CDTF">2026-08-13T15:08:13Z</dcterms:modified>
</cp:coreProperties>
</file>