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Default Extension="svg" ContentType="image/svg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Default Extension="fntdata" ContentType="application/x-fontdata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8288000" cy="10287000"/>
  <p:notesSz cx="6858000" cy="9144000"/>
  <p:embeddedFontLst>
    <p:embeddedFont>
      <p:font typeface="Crimson Pro"/>
      <p:regular r:id="rId19"/>
    </p:embeddedFont>
    <p:embeddedFont>
      <p:font typeface="Sugo Classic"/>
      <p:regular r:id="rId20"/>
    </p:embeddedFont>
    <p:embeddedFont>
      <p:font typeface="Sugo Classic Bold"/>
      <p:regular r:id="rId21"/>
    </p:embeddedFont>
    <p:embeddedFont>
      <p:font typeface="Canva Sans Bold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 autoAdjust="0"/>
    <p:restoredTop sz="94622" autoAdjust="0"/>
  </p:normalViewPr>
  <p:slideViewPr>
    <p:cSldViewPr>
      <p:cViewPr varScale="1">
        <p:scale>
          <a:sx n="67" d="100"/>
          <a:sy n="67" d="100"/>
        </p:scale>
        <p:origin x="0" y="-4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font" Target="fonts/font2.fntdata"/><Relationship Id="rId21" Type="http://schemas.openxmlformats.org/officeDocument/2006/relationships/font" Target="fonts/font3.fntdata"/><Relationship Id="rId22" Type="http://schemas.openxmlformats.org/officeDocument/2006/relationships/font" Target="fonts/font4.fntdata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.svg"/><Relationship Id="rId1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2.png"/><Relationship Id="rId5" Type="http://schemas.openxmlformats.org/officeDocument/2006/relationships/image" Target="../media/image4.svg"/><Relationship Id="rId6" Type="http://schemas.openxmlformats.org/officeDocument/2006/relationships/image" Target="../media/image3.png"/><Relationship Id="rId7" Type="http://schemas.openxmlformats.org/officeDocument/2006/relationships/image" Target="../media/image6.svg"/><Relationship Id="rId8" Type="http://schemas.openxmlformats.org/officeDocument/2006/relationships/image" Target="../media/image4.png"/><Relationship Id="rId9" Type="http://schemas.openxmlformats.org/officeDocument/2006/relationships/image" Target="../media/image8.svg"/><Relationship Id="rId10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.svg"/><Relationship Id="rId1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2.png"/><Relationship Id="rId5" Type="http://schemas.openxmlformats.org/officeDocument/2006/relationships/image" Target="../media/image4.svg"/><Relationship Id="rId6" Type="http://schemas.openxmlformats.org/officeDocument/2006/relationships/image" Target="../media/image3.png"/><Relationship Id="rId7" Type="http://schemas.openxmlformats.org/officeDocument/2006/relationships/image" Target="../media/image6.svg"/><Relationship Id="rId8" Type="http://schemas.openxmlformats.org/officeDocument/2006/relationships/image" Target="../media/image4.png"/><Relationship Id="rId9" Type="http://schemas.openxmlformats.org/officeDocument/2006/relationships/image" Target="../media/image8.svg"/><Relationship Id="rId10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4" Type="http://schemas.openxmlformats.org/officeDocument/2006/relationships/image" Target="../media/image5.png"/><Relationship Id="rId5" Type="http://schemas.openxmlformats.org/officeDocument/2006/relationships/image" Target="../media/image10.svg"/><Relationship Id="rId6" Type="http://schemas.openxmlformats.org/officeDocument/2006/relationships/image" Target="../media/image4.png"/><Relationship Id="rId7" Type="http://schemas.openxmlformats.org/officeDocument/2006/relationships/image" Target="../media/image8.svg"/><Relationship Id="rId8" Type="http://schemas.openxmlformats.org/officeDocument/2006/relationships/image" Target="../media/image6.png"/><Relationship Id="rId9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37.jpeg"/><Relationship Id="rId5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4" Type="http://schemas.openxmlformats.org/officeDocument/2006/relationships/image" Target="../media/image2.png"/><Relationship Id="rId5" Type="http://schemas.openxmlformats.org/officeDocument/2006/relationships/image" Target="../media/image4.svg"/><Relationship Id="rId6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4" Type="http://schemas.openxmlformats.org/officeDocument/2006/relationships/image" Target="../media/image5.png"/><Relationship Id="rId5" Type="http://schemas.openxmlformats.org/officeDocument/2006/relationships/image" Target="../media/image10.svg"/><Relationship Id="rId6" Type="http://schemas.openxmlformats.org/officeDocument/2006/relationships/image" Target="../media/image4.png"/><Relationship Id="rId7" Type="http://schemas.openxmlformats.org/officeDocument/2006/relationships/image" Target="../media/image8.svg"/><Relationship Id="rId8" Type="http://schemas.openxmlformats.org/officeDocument/2006/relationships/image" Target="../media/image6.png"/><Relationship Id="rId9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4" Type="http://schemas.openxmlformats.org/officeDocument/2006/relationships/image" Target="../media/image2.png"/><Relationship Id="rId5" Type="http://schemas.openxmlformats.org/officeDocument/2006/relationships/image" Target="../media/image4.svg"/><Relationship Id="rId6" Type="http://schemas.openxmlformats.org/officeDocument/2006/relationships/image" Target="../media/image3.png"/><Relationship Id="rId7" Type="http://schemas.openxmlformats.org/officeDocument/2006/relationships/image" Target="../media/image6.svg"/><Relationship Id="rId8" Type="http://schemas.openxmlformats.org/officeDocument/2006/relationships/image" Target="../media/image4.png"/><Relationship Id="rId9" Type="http://schemas.openxmlformats.org/officeDocument/2006/relationships/image" Target="../media/image8.svg"/><Relationship Id="rId10" Type="http://schemas.openxmlformats.org/officeDocument/2006/relationships/image" Target="../media/image5.png"/><Relationship Id="rId11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6.svg"/><Relationship Id="rId6" Type="http://schemas.openxmlformats.org/officeDocument/2006/relationships/image" Target="../media/image4.png"/><Relationship Id="rId7" Type="http://schemas.openxmlformats.org/officeDocument/2006/relationships/image" Target="../media/image8.svg"/><Relationship Id="rId8" Type="http://schemas.openxmlformats.org/officeDocument/2006/relationships/image" Target="../media/image5.png"/><Relationship Id="rId9" Type="http://schemas.openxmlformats.org/officeDocument/2006/relationships/image" Target="../media/image10.svg"/><Relationship Id="rId10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4" Type="http://schemas.openxmlformats.org/officeDocument/2006/relationships/image" Target="../media/image5.png"/><Relationship Id="rId5" Type="http://schemas.openxmlformats.org/officeDocument/2006/relationships/image" Target="../media/image10.svg"/><Relationship Id="rId6" Type="http://schemas.openxmlformats.org/officeDocument/2006/relationships/image" Target="../media/image4.png"/><Relationship Id="rId7" Type="http://schemas.openxmlformats.org/officeDocument/2006/relationships/image" Target="../media/image8.svg"/><Relationship Id="rId8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.svg"/><Relationship Id="rId1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2.png"/><Relationship Id="rId5" Type="http://schemas.openxmlformats.org/officeDocument/2006/relationships/image" Target="../media/image4.svg"/><Relationship Id="rId6" Type="http://schemas.openxmlformats.org/officeDocument/2006/relationships/image" Target="../media/image3.png"/><Relationship Id="rId7" Type="http://schemas.openxmlformats.org/officeDocument/2006/relationships/image" Target="../media/image6.svg"/><Relationship Id="rId8" Type="http://schemas.openxmlformats.org/officeDocument/2006/relationships/image" Target="../media/image4.png"/><Relationship Id="rId9" Type="http://schemas.openxmlformats.org/officeDocument/2006/relationships/image" Target="../media/image8.svg"/><Relationship Id="rId10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2.jpeg"/><Relationship Id="rId1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4.svg"/><Relationship Id="rId4" Type="http://schemas.openxmlformats.org/officeDocument/2006/relationships/image" Target="../media/image3.png"/><Relationship Id="rId5" Type="http://schemas.openxmlformats.org/officeDocument/2006/relationships/image" Target="../media/image6.svg"/><Relationship Id="rId6" Type="http://schemas.openxmlformats.org/officeDocument/2006/relationships/image" Target="../media/image4.png"/><Relationship Id="rId7" Type="http://schemas.openxmlformats.org/officeDocument/2006/relationships/image" Target="../media/image8.svg"/><Relationship Id="rId8" Type="http://schemas.openxmlformats.org/officeDocument/2006/relationships/image" Target="../media/image9.jpeg"/><Relationship Id="rId9" Type="http://schemas.openxmlformats.org/officeDocument/2006/relationships/image" Target="../media/image10.jpeg"/><Relationship Id="rId10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7.jpeg"/><Relationship Id="rId1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4.svg"/><Relationship Id="rId4" Type="http://schemas.openxmlformats.org/officeDocument/2006/relationships/image" Target="../media/image3.png"/><Relationship Id="rId5" Type="http://schemas.openxmlformats.org/officeDocument/2006/relationships/image" Target="../media/image6.svg"/><Relationship Id="rId6" Type="http://schemas.openxmlformats.org/officeDocument/2006/relationships/image" Target="../media/image4.png"/><Relationship Id="rId7" Type="http://schemas.openxmlformats.org/officeDocument/2006/relationships/image" Target="../media/image8.svg"/><Relationship Id="rId8" Type="http://schemas.openxmlformats.org/officeDocument/2006/relationships/image" Target="../media/image14.jpeg"/><Relationship Id="rId9" Type="http://schemas.openxmlformats.org/officeDocument/2006/relationships/image" Target="../media/image15.jpeg"/><Relationship Id="rId10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jpeg"/><Relationship Id="rId5" Type="http://schemas.openxmlformats.org/officeDocument/2006/relationships/image" Target="../media/image22.jpeg"/><Relationship Id="rId6" Type="http://schemas.openxmlformats.org/officeDocument/2006/relationships/image" Target="../media/image23.jpeg"/><Relationship Id="rId7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jpeg"/><Relationship Id="rId5" Type="http://schemas.openxmlformats.org/officeDocument/2006/relationships/image" Target="../media/image28.jpeg"/><Relationship Id="rId6" Type="http://schemas.openxmlformats.org/officeDocument/2006/relationships/image" Target="../media/image29.jpeg"/><Relationship Id="rId7" Type="http://schemas.openxmlformats.org/officeDocument/2006/relationships/image" Target="../media/image30.jpeg"/><Relationship Id="rId8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E2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15476" y="0"/>
            <a:ext cx="2913283" cy="2553096"/>
          </a:xfrm>
          <a:custGeom>
            <a:avLst/>
            <a:gdLst/>
            <a:ahLst/>
            <a:cxnLst/>
            <a:rect l="l" t="t" r="r" b="b"/>
            <a:pathLst>
              <a:path w="2913283" h="2553096">
                <a:moveTo>
                  <a:pt x="0" y="0"/>
                </a:moveTo>
                <a:lnTo>
                  <a:pt x="2913283" y="0"/>
                </a:lnTo>
                <a:lnTo>
                  <a:pt x="2913283" y="2553096"/>
                </a:lnTo>
                <a:lnTo>
                  <a:pt x="0" y="25530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502716" y="495696"/>
            <a:ext cx="4073652" cy="4114800"/>
          </a:xfrm>
          <a:custGeom>
            <a:avLst/>
            <a:gdLst/>
            <a:ahLst/>
            <a:cxnLst/>
            <a:rect l="l" t="t" r="r" b="b"/>
            <a:pathLst>
              <a:path w="4073652" h="4114800">
                <a:moveTo>
                  <a:pt x="0" y="0"/>
                </a:moveTo>
                <a:lnTo>
                  <a:pt x="4073652" y="0"/>
                </a:lnTo>
                <a:lnTo>
                  <a:pt x="40736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127490" y="7061412"/>
            <a:ext cx="4312379" cy="4114800"/>
          </a:xfrm>
          <a:custGeom>
            <a:avLst/>
            <a:gdLst/>
            <a:ahLst/>
            <a:cxnLst/>
            <a:rect l="l" t="t" r="r" b="b"/>
            <a:pathLst>
              <a:path w="4312379" h="4114800">
                <a:moveTo>
                  <a:pt x="0" y="0"/>
                </a:moveTo>
                <a:lnTo>
                  <a:pt x="4312380" y="0"/>
                </a:lnTo>
                <a:lnTo>
                  <a:pt x="431238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56865" y="6172200"/>
            <a:ext cx="1915252" cy="4114800"/>
          </a:xfrm>
          <a:custGeom>
            <a:avLst/>
            <a:gdLst/>
            <a:ahLst/>
            <a:cxnLst/>
            <a:rect l="l" t="t" r="r" b="b"/>
            <a:pathLst>
              <a:path w="1915252" h="4114800">
                <a:moveTo>
                  <a:pt x="0" y="0"/>
                </a:moveTo>
                <a:lnTo>
                  <a:pt x="1915253" y="0"/>
                </a:lnTo>
                <a:lnTo>
                  <a:pt x="191525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282639" y="5714608"/>
            <a:ext cx="4312379" cy="4114800"/>
          </a:xfrm>
          <a:custGeom>
            <a:avLst/>
            <a:gdLst/>
            <a:ahLst/>
            <a:cxnLst/>
            <a:rect l="l" t="t" r="r" b="b"/>
            <a:pathLst>
              <a:path w="4312379" h="4114800">
                <a:moveTo>
                  <a:pt x="0" y="0"/>
                </a:moveTo>
                <a:lnTo>
                  <a:pt x="4312379" y="0"/>
                </a:lnTo>
                <a:lnTo>
                  <a:pt x="43123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276384" y="6174000"/>
            <a:ext cx="2012511" cy="4114800"/>
          </a:xfrm>
          <a:custGeom>
            <a:avLst/>
            <a:gdLst/>
            <a:ahLst/>
            <a:cxnLst/>
            <a:rect l="l" t="t" r="r" b="b"/>
            <a:pathLst>
              <a:path w="2012511" h="4114800">
                <a:moveTo>
                  <a:pt x="0" y="0"/>
                </a:moveTo>
                <a:lnTo>
                  <a:pt x="2012511" y="0"/>
                </a:lnTo>
                <a:lnTo>
                  <a:pt x="20125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914188" y="761888"/>
            <a:ext cx="6459624" cy="7697216"/>
          </a:xfrm>
          <a:custGeom>
            <a:avLst/>
            <a:gdLst/>
            <a:ahLst/>
            <a:cxnLst/>
            <a:rect l="l" t="t" r="r" b="b"/>
            <a:pathLst>
              <a:path w="6459624" h="7697216">
                <a:moveTo>
                  <a:pt x="0" y="0"/>
                </a:moveTo>
                <a:lnTo>
                  <a:pt x="6459624" y="0"/>
                </a:lnTo>
                <a:lnTo>
                  <a:pt x="6459624" y="7697216"/>
                </a:lnTo>
                <a:lnTo>
                  <a:pt x="0" y="769721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317" r="-3317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E2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15476" y="0"/>
            <a:ext cx="2913283" cy="2553096"/>
          </a:xfrm>
          <a:custGeom>
            <a:avLst/>
            <a:gdLst/>
            <a:ahLst/>
            <a:cxnLst/>
            <a:rect l="l" t="t" r="r" b="b"/>
            <a:pathLst>
              <a:path w="2913283" h="2553096">
                <a:moveTo>
                  <a:pt x="0" y="0"/>
                </a:moveTo>
                <a:lnTo>
                  <a:pt x="2913283" y="0"/>
                </a:lnTo>
                <a:lnTo>
                  <a:pt x="2913283" y="2553096"/>
                </a:lnTo>
                <a:lnTo>
                  <a:pt x="0" y="25530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502716" y="495696"/>
            <a:ext cx="4073652" cy="4114800"/>
          </a:xfrm>
          <a:custGeom>
            <a:avLst/>
            <a:gdLst/>
            <a:ahLst/>
            <a:cxnLst/>
            <a:rect l="l" t="t" r="r" b="b"/>
            <a:pathLst>
              <a:path w="4073652" h="4114800">
                <a:moveTo>
                  <a:pt x="0" y="0"/>
                </a:moveTo>
                <a:lnTo>
                  <a:pt x="4073652" y="0"/>
                </a:lnTo>
                <a:lnTo>
                  <a:pt x="40736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127490" y="7061412"/>
            <a:ext cx="4312379" cy="4114800"/>
          </a:xfrm>
          <a:custGeom>
            <a:avLst/>
            <a:gdLst/>
            <a:ahLst/>
            <a:cxnLst/>
            <a:rect l="l" t="t" r="r" b="b"/>
            <a:pathLst>
              <a:path w="4312379" h="4114800">
                <a:moveTo>
                  <a:pt x="0" y="0"/>
                </a:moveTo>
                <a:lnTo>
                  <a:pt x="4312380" y="0"/>
                </a:lnTo>
                <a:lnTo>
                  <a:pt x="431238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56865" y="6172200"/>
            <a:ext cx="1915252" cy="4114800"/>
          </a:xfrm>
          <a:custGeom>
            <a:avLst/>
            <a:gdLst/>
            <a:ahLst/>
            <a:cxnLst/>
            <a:rect l="l" t="t" r="r" b="b"/>
            <a:pathLst>
              <a:path w="1915252" h="4114800">
                <a:moveTo>
                  <a:pt x="0" y="0"/>
                </a:moveTo>
                <a:lnTo>
                  <a:pt x="1915253" y="0"/>
                </a:lnTo>
                <a:lnTo>
                  <a:pt x="191525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282639" y="5714608"/>
            <a:ext cx="4312379" cy="4114800"/>
          </a:xfrm>
          <a:custGeom>
            <a:avLst/>
            <a:gdLst/>
            <a:ahLst/>
            <a:cxnLst/>
            <a:rect l="l" t="t" r="r" b="b"/>
            <a:pathLst>
              <a:path w="4312379" h="4114800">
                <a:moveTo>
                  <a:pt x="0" y="0"/>
                </a:moveTo>
                <a:lnTo>
                  <a:pt x="4312379" y="0"/>
                </a:lnTo>
                <a:lnTo>
                  <a:pt x="43123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276384" y="6174000"/>
            <a:ext cx="2012511" cy="4114800"/>
          </a:xfrm>
          <a:custGeom>
            <a:avLst/>
            <a:gdLst/>
            <a:ahLst/>
            <a:cxnLst/>
            <a:rect l="l" t="t" r="r" b="b"/>
            <a:pathLst>
              <a:path w="2012511" h="4114800">
                <a:moveTo>
                  <a:pt x="0" y="0"/>
                </a:moveTo>
                <a:lnTo>
                  <a:pt x="2012511" y="0"/>
                </a:lnTo>
                <a:lnTo>
                  <a:pt x="20125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166041" y="2704054"/>
            <a:ext cx="7955919" cy="4878891"/>
          </a:xfrm>
          <a:custGeom>
            <a:avLst/>
            <a:gdLst/>
            <a:ahLst/>
            <a:cxnLst/>
            <a:rect l="l" t="t" r="r" b="b"/>
            <a:pathLst>
              <a:path w="7955919" h="4878891">
                <a:moveTo>
                  <a:pt x="0" y="0"/>
                </a:moveTo>
                <a:lnTo>
                  <a:pt x="7955918" y="0"/>
                </a:lnTo>
                <a:lnTo>
                  <a:pt x="7955918" y="4878892"/>
                </a:lnTo>
                <a:lnTo>
                  <a:pt x="0" y="487889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E2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700000">
            <a:off x="15736524" y="1348951"/>
            <a:ext cx="6308921" cy="6019867"/>
          </a:xfrm>
          <a:custGeom>
            <a:avLst/>
            <a:gdLst/>
            <a:ahLst/>
            <a:cxnLst/>
            <a:rect l="l" t="t" r="r" b="b"/>
            <a:pathLst>
              <a:path w="6308921" h="6019867">
                <a:moveTo>
                  <a:pt x="0" y="0"/>
                </a:moveTo>
                <a:lnTo>
                  <a:pt x="6308922" y="0"/>
                </a:lnTo>
                <a:lnTo>
                  <a:pt x="6308922" y="6019867"/>
                </a:lnTo>
                <a:lnTo>
                  <a:pt x="0" y="60198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763637" y="1736183"/>
            <a:ext cx="3332976" cy="6814634"/>
          </a:xfrm>
          <a:custGeom>
            <a:avLst/>
            <a:gdLst/>
            <a:ahLst/>
            <a:cxnLst/>
            <a:rect l="l" t="t" r="r" b="b"/>
            <a:pathLst>
              <a:path w="3332976" h="6814634">
                <a:moveTo>
                  <a:pt x="0" y="0"/>
                </a:moveTo>
                <a:lnTo>
                  <a:pt x="3332975" y="0"/>
                </a:lnTo>
                <a:lnTo>
                  <a:pt x="3332975" y="6814634"/>
                </a:lnTo>
                <a:lnTo>
                  <a:pt x="0" y="68146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54720" y="4602970"/>
            <a:ext cx="1915252" cy="4114800"/>
          </a:xfrm>
          <a:custGeom>
            <a:avLst/>
            <a:gdLst/>
            <a:ahLst/>
            <a:cxnLst/>
            <a:rect l="l" t="t" r="r" b="b"/>
            <a:pathLst>
              <a:path w="1915252" h="4114800">
                <a:moveTo>
                  <a:pt x="0" y="0"/>
                </a:moveTo>
                <a:lnTo>
                  <a:pt x="1915252" y="0"/>
                </a:lnTo>
                <a:lnTo>
                  <a:pt x="19152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39011" y="53335"/>
            <a:ext cx="3261921" cy="3886869"/>
          </a:xfrm>
          <a:custGeom>
            <a:avLst/>
            <a:gdLst/>
            <a:ahLst/>
            <a:cxnLst/>
            <a:rect l="l" t="t" r="r" b="b"/>
            <a:pathLst>
              <a:path w="3261921" h="3886869">
                <a:moveTo>
                  <a:pt x="0" y="0"/>
                </a:moveTo>
                <a:lnTo>
                  <a:pt x="3261922" y="0"/>
                </a:lnTo>
                <a:lnTo>
                  <a:pt x="3261922" y="3886869"/>
                </a:lnTo>
                <a:lnTo>
                  <a:pt x="0" y="388686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354972" y="1532194"/>
            <a:ext cx="9578055" cy="7185576"/>
          </a:xfrm>
          <a:custGeom>
            <a:avLst/>
            <a:gdLst/>
            <a:ahLst/>
            <a:cxnLst/>
            <a:rect l="l" t="t" r="r" b="b"/>
            <a:pathLst>
              <a:path w="9578055" h="7185576">
                <a:moveTo>
                  <a:pt x="0" y="0"/>
                </a:moveTo>
                <a:lnTo>
                  <a:pt x="9578056" y="0"/>
                </a:lnTo>
                <a:lnTo>
                  <a:pt x="9578056" y="7185576"/>
                </a:lnTo>
                <a:lnTo>
                  <a:pt x="0" y="718557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5399943" y="192992"/>
            <a:ext cx="7488114" cy="877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88"/>
              </a:lnSpc>
              <a:spcBef>
                <a:spcPct val="0"/>
              </a:spcBef>
            </a:pPr>
            <a:r>
              <a:rPr lang="en-US" sz="5099">
                <a:solidFill>
                  <a:srgbClr val="385B30"/>
                </a:solidFill>
                <a:latin typeface="Crimson Pro"/>
                <a:ea typeface="Crimson Pro"/>
                <a:cs typeface="Crimson Pro"/>
                <a:sym typeface="Crimson Pro"/>
              </a:rPr>
              <a:t>Fundraiser: 100km Run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506607" y="9089245"/>
            <a:ext cx="5274786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385B3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€3989.27 Raised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E2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39011" y="53335"/>
            <a:ext cx="3261921" cy="3886869"/>
          </a:xfrm>
          <a:custGeom>
            <a:avLst/>
            <a:gdLst/>
            <a:ahLst/>
            <a:cxnLst/>
            <a:rect l="l" t="t" r="r" b="b"/>
            <a:pathLst>
              <a:path w="3261921" h="3886869">
                <a:moveTo>
                  <a:pt x="0" y="0"/>
                </a:moveTo>
                <a:lnTo>
                  <a:pt x="3261922" y="0"/>
                </a:lnTo>
                <a:lnTo>
                  <a:pt x="3261922" y="3886869"/>
                </a:lnTo>
                <a:lnTo>
                  <a:pt x="0" y="3886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484525" y="5590779"/>
            <a:ext cx="6068056" cy="4551042"/>
          </a:xfrm>
          <a:custGeom>
            <a:avLst/>
            <a:gdLst/>
            <a:ahLst/>
            <a:cxnLst/>
            <a:rect l="l" t="t" r="r" b="b"/>
            <a:pathLst>
              <a:path w="6068056" h="4551042">
                <a:moveTo>
                  <a:pt x="0" y="0"/>
                </a:moveTo>
                <a:lnTo>
                  <a:pt x="6068056" y="0"/>
                </a:lnTo>
                <a:lnTo>
                  <a:pt x="6068056" y="4551042"/>
                </a:lnTo>
                <a:lnTo>
                  <a:pt x="0" y="45510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747535" y="455433"/>
            <a:ext cx="6068056" cy="4551042"/>
          </a:xfrm>
          <a:custGeom>
            <a:avLst/>
            <a:gdLst/>
            <a:ahLst/>
            <a:cxnLst/>
            <a:rect l="l" t="t" r="r" b="b"/>
            <a:pathLst>
              <a:path w="6068056" h="4551042">
                <a:moveTo>
                  <a:pt x="0" y="0"/>
                </a:moveTo>
                <a:lnTo>
                  <a:pt x="6068056" y="0"/>
                </a:lnTo>
                <a:lnTo>
                  <a:pt x="6068056" y="4551042"/>
                </a:lnTo>
                <a:lnTo>
                  <a:pt x="0" y="45510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198220" y="5590779"/>
            <a:ext cx="6273537" cy="4551042"/>
          </a:xfrm>
          <a:custGeom>
            <a:avLst/>
            <a:gdLst/>
            <a:ahLst/>
            <a:cxnLst/>
            <a:rect l="l" t="t" r="r" b="b"/>
            <a:pathLst>
              <a:path w="6273537" h="4551042">
                <a:moveTo>
                  <a:pt x="0" y="0"/>
                </a:moveTo>
                <a:lnTo>
                  <a:pt x="6273537" y="0"/>
                </a:lnTo>
                <a:lnTo>
                  <a:pt x="6273537" y="4551042"/>
                </a:lnTo>
                <a:lnTo>
                  <a:pt x="0" y="45510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386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E2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15476" y="0"/>
            <a:ext cx="2913283" cy="2553096"/>
          </a:xfrm>
          <a:custGeom>
            <a:avLst/>
            <a:gdLst/>
            <a:ahLst/>
            <a:cxnLst/>
            <a:rect l="l" t="t" r="r" b="b"/>
            <a:pathLst>
              <a:path w="2913283" h="2553096">
                <a:moveTo>
                  <a:pt x="0" y="0"/>
                </a:moveTo>
                <a:lnTo>
                  <a:pt x="2913283" y="0"/>
                </a:lnTo>
                <a:lnTo>
                  <a:pt x="2913283" y="2553096"/>
                </a:lnTo>
                <a:lnTo>
                  <a:pt x="0" y="25530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502716" y="495696"/>
            <a:ext cx="4073652" cy="4114800"/>
          </a:xfrm>
          <a:custGeom>
            <a:avLst/>
            <a:gdLst/>
            <a:ahLst/>
            <a:cxnLst/>
            <a:rect l="l" t="t" r="r" b="b"/>
            <a:pathLst>
              <a:path w="4073652" h="4114800">
                <a:moveTo>
                  <a:pt x="0" y="0"/>
                </a:moveTo>
                <a:lnTo>
                  <a:pt x="4073652" y="0"/>
                </a:lnTo>
                <a:lnTo>
                  <a:pt x="40736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330582" y="348227"/>
            <a:ext cx="7626835" cy="5084557"/>
          </a:xfrm>
          <a:custGeom>
            <a:avLst/>
            <a:gdLst/>
            <a:ahLst/>
            <a:cxnLst/>
            <a:rect l="l" t="t" r="r" b="b"/>
            <a:pathLst>
              <a:path w="7626835" h="5084557">
                <a:moveTo>
                  <a:pt x="0" y="0"/>
                </a:moveTo>
                <a:lnTo>
                  <a:pt x="7626836" y="0"/>
                </a:lnTo>
                <a:lnTo>
                  <a:pt x="7626836" y="5084557"/>
                </a:lnTo>
                <a:lnTo>
                  <a:pt x="0" y="50845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552141" y="6290981"/>
            <a:ext cx="13183718" cy="2348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54"/>
              </a:lnSpc>
            </a:pPr>
            <a:r>
              <a:rPr lang="en-US" sz="4499">
                <a:solidFill>
                  <a:srgbClr val="385B30"/>
                </a:solidFill>
                <a:latin typeface="Crimson Pro"/>
                <a:ea typeface="Crimson Pro"/>
                <a:cs typeface="Crimson Pro"/>
                <a:sym typeface="Crimson Pro"/>
              </a:rPr>
              <a:t>“HOPE IS SOMETHING YOU HAVE TO CREATE” </a:t>
            </a:r>
          </a:p>
          <a:p>
            <a:pPr algn="ctr">
              <a:lnSpc>
                <a:spcPts val="6254"/>
              </a:lnSpc>
            </a:pPr>
            <a:r>
              <a:rPr lang="en-US" sz="4499">
                <a:solidFill>
                  <a:srgbClr val="75A46B"/>
                </a:solidFill>
                <a:latin typeface="Crimson Pro"/>
                <a:ea typeface="Crimson Pro"/>
                <a:cs typeface="Crimson Pro"/>
                <a:sym typeface="Crimson Pro"/>
              </a:rPr>
              <a:t>GRETA THUNBERG, WATERFORD</a:t>
            </a:r>
          </a:p>
          <a:p>
            <a:pPr algn="ctr">
              <a:lnSpc>
                <a:spcPts val="6254"/>
              </a:lnSpc>
              <a:spcBef>
                <a:spcPct val="0"/>
              </a:spcBef>
            </a:pPr>
            <a:r>
              <a:rPr lang="en-US" sz="4499">
                <a:solidFill>
                  <a:srgbClr val="75A46B"/>
                </a:solidFill>
                <a:latin typeface="Crimson Pro"/>
                <a:ea typeface="Crimson Pro"/>
                <a:cs typeface="Crimson Pro"/>
                <a:sym typeface="Crimson Pro"/>
              </a:rPr>
              <a:t>AUGUST 2026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E2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700000">
            <a:off x="15736524" y="1348951"/>
            <a:ext cx="6308921" cy="6019867"/>
          </a:xfrm>
          <a:custGeom>
            <a:avLst/>
            <a:gdLst/>
            <a:ahLst/>
            <a:cxnLst/>
            <a:rect l="l" t="t" r="r" b="b"/>
            <a:pathLst>
              <a:path w="6308921" h="6019867">
                <a:moveTo>
                  <a:pt x="0" y="0"/>
                </a:moveTo>
                <a:lnTo>
                  <a:pt x="6308922" y="0"/>
                </a:lnTo>
                <a:lnTo>
                  <a:pt x="6308922" y="6019867"/>
                </a:lnTo>
                <a:lnTo>
                  <a:pt x="0" y="60198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763637" y="1736183"/>
            <a:ext cx="3332976" cy="6814634"/>
          </a:xfrm>
          <a:custGeom>
            <a:avLst/>
            <a:gdLst/>
            <a:ahLst/>
            <a:cxnLst/>
            <a:rect l="l" t="t" r="r" b="b"/>
            <a:pathLst>
              <a:path w="3332976" h="6814634">
                <a:moveTo>
                  <a:pt x="0" y="0"/>
                </a:moveTo>
                <a:lnTo>
                  <a:pt x="3332975" y="0"/>
                </a:lnTo>
                <a:lnTo>
                  <a:pt x="3332975" y="6814634"/>
                </a:lnTo>
                <a:lnTo>
                  <a:pt x="0" y="68146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54720" y="4602970"/>
            <a:ext cx="1915252" cy="4114800"/>
          </a:xfrm>
          <a:custGeom>
            <a:avLst/>
            <a:gdLst/>
            <a:ahLst/>
            <a:cxnLst/>
            <a:rect l="l" t="t" r="r" b="b"/>
            <a:pathLst>
              <a:path w="1915252" h="4114800">
                <a:moveTo>
                  <a:pt x="0" y="0"/>
                </a:moveTo>
                <a:lnTo>
                  <a:pt x="1915252" y="0"/>
                </a:lnTo>
                <a:lnTo>
                  <a:pt x="19152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39011" y="53335"/>
            <a:ext cx="3261921" cy="3886869"/>
          </a:xfrm>
          <a:custGeom>
            <a:avLst/>
            <a:gdLst/>
            <a:ahLst/>
            <a:cxnLst/>
            <a:rect l="l" t="t" r="r" b="b"/>
            <a:pathLst>
              <a:path w="3261921" h="3886869">
                <a:moveTo>
                  <a:pt x="0" y="0"/>
                </a:moveTo>
                <a:lnTo>
                  <a:pt x="3261922" y="0"/>
                </a:lnTo>
                <a:lnTo>
                  <a:pt x="3261922" y="3886869"/>
                </a:lnTo>
                <a:lnTo>
                  <a:pt x="0" y="388686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515296" y="1515607"/>
            <a:ext cx="5257408" cy="3904320"/>
          </a:xfrm>
          <a:custGeom>
            <a:avLst/>
            <a:gdLst/>
            <a:ahLst/>
            <a:cxnLst/>
            <a:rect l="l" t="t" r="r" b="b"/>
            <a:pathLst>
              <a:path w="5257408" h="3904320">
                <a:moveTo>
                  <a:pt x="0" y="0"/>
                </a:moveTo>
                <a:lnTo>
                  <a:pt x="5257408" y="0"/>
                </a:lnTo>
                <a:lnTo>
                  <a:pt x="5257408" y="3904320"/>
                </a:lnTo>
                <a:lnTo>
                  <a:pt x="0" y="390432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b="-992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751037" y="5819977"/>
            <a:ext cx="15508263" cy="313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54"/>
              </a:lnSpc>
            </a:pPr>
            <a:r>
              <a:rPr lang="en-US" sz="4499">
                <a:solidFill>
                  <a:srgbClr val="385B30"/>
                </a:solidFill>
                <a:latin typeface="Crimson Pro"/>
                <a:ea typeface="Crimson Pro"/>
                <a:cs typeface="Crimson Pro"/>
                <a:sym typeface="Crimson Pro"/>
              </a:rPr>
              <a:t>Planting of a 45 Metre Native Hedgerow at </a:t>
            </a:r>
          </a:p>
          <a:p>
            <a:pPr algn="ctr">
              <a:lnSpc>
                <a:spcPts val="6254"/>
              </a:lnSpc>
            </a:pPr>
            <a:r>
              <a:rPr lang="en-US" sz="4499">
                <a:solidFill>
                  <a:srgbClr val="385B30"/>
                </a:solidFill>
                <a:latin typeface="Crimson Pro"/>
                <a:ea typeface="Crimson Pro"/>
                <a:cs typeface="Crimson Pro"/>
                <a:sym typeface="Crimson Pro"/>
              </a:rPr>
              <a:t>St Mary’s Graveyard Ballygunner - involve</a:t>
            </a:r>
          </a:p>
          <a:p>
            <a:pPr algn="ctr">
              <a:lnSpc>
                <a:spcPts val="6254"/>
              </a:lnSpc>
            </a:pPr>
            <a:r>
              <a:rPr lang="en-US" sz="4499">
                <a:solidFill>
                  <a:srgbClr val="385B30"/>
                </a:solidFill>
                <a:latin typeface="Crimson Pro"/>
                <a:ea typeface="Crimson Pro"/>
                <a:cs typeface="Crimson Pro"/>
                <a:sym typeface="Crimson Pro"/>
              </a:rPr>
              <a:t>Ballygunner Church Committee, Local School, Residents </a:t>
            </a:r>
          </a:p>
          <a:p>
            <a:pPr algn="ctr">
              <a:lnSpc>
                <a:spcPts val="6254"/>
              </a:lnSpc>
            </a:pPr>
            <a:r>
              <a:rPr lang="en-US" sz="4499">
                <a:solidFill>
                  <a:srgbClr val="385B30"/>
                </a:solidFill>
                <a:latin typeface="Crimson Pro"/>
                <a:ea typeface="Crimson Pro"/>
                <a:cs typeface="Crimson Pro"/>
                <a:sym typeface="Crimson Pro"/>
              </a:rPr>
              <a:t>&amp; All Interested!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037289" y="151637"/>
            <a:ext cx="8213423" cy="877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88"/>
              </a:lnSpc>
              <a:spcBef>
                <a:spcPct val="0"/>
              </a:spcBef>
            </a:pPr>
            <a:r>
              <a:rPr lang="en-US" sz="5099">
                <a:solidFill>
                  <a:srgbClr val="385B30"/>
                </a:solidFill>
                <a:latin typeface="Crimson Pro"/>
                <a:ea typeface="Crimson Pro"/>
                <a:cs typeface="Crimson Pro"/>
                <a:sym typeface="Crimson Pro"/>
              </a:rPr>
              <a:t>We Need Your Help!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E2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15476" y="0"/>
            <a:ext cx="2913283" cy="2553096"/>
          </a:xfrm>
          <a:custGeom>
            <a:avLst/>
            <a:gdLst/>
            <a:ahLst/>
            <a:cxnLst/>
            <a:rect l="l" t="t" r="r" b="b"/>
            <a:pathLst>
              <a:path w="2913283" h="2553096">
                <a:moveTo>
                  <a:pt x="0" y="0"/>
                </a:moveTo>
                <a:lnTo>
                  <a:pt x="2913283" y="0"/>
                </a:lnTo>
                <a:lnTo>
                  <a:pt x="2913283" y="2553096"/>
                </a:lnTo>
                <a:lnTo>
                  <a:pt x="0" y="25530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502716" y="495696"/>
            <a:ext cx="4073652" cy="4114800"/>
          </a:xfrm>
          <a:custGeom>
            <a:avLst/>
            <a:gdLst/>
            <a:ahLst/>
            <a:cxnLst/>
            <a:rect l="l" t="t" r="r" b="b"/>
            <a:pathLst>
              <a:path w="4073652" h="4114800">
                <a:moveTo>
                  <a:pt x="0" y="0"/>
                </a:moveTo>
                <a:lnTo>
                  <a:pt x="4073652" y="0"/>
                </a:lnTo>
                <a:lnTo>
                  <a:pt x="40736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127490" y="7061412"/>
            <a:ext cx="4312379" cy="4114800"/>
          </a:xfrm>
          <a:custGeom>
            <a:avLst/>
            <a:gdLst/>
            <a:ahLst/>
            <a:cxnLst/>
            <a:rect l="l" t="t" r="r" b="b"/>
            <a:pathLst>
              <a:path w="4312379" h="4114800">
                <a:moveTo>
                  <a:pt x="0" y="0"/>
                </a:moveTo>
                <a:lnTo>
                  <a:pt x="4312380" y="0"/>
                </a:lnTo>
                <a:lnTo>
                  <a:pt x="431238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56865" y="6172200"/>
            <a:ext cx="1915252" cy="4114800"/>
          </a:xfrm>
          <a:custGeom>
            <a:avLst/>
            <a:gdLst/>
            <a:ahLst/>
            <a:cxnLst/>
            <a:rect l="l" t="t" r="r" b="b"/>
            <a:pathLst>
              <a:path w="1915252" h="4114800">
                <a:moveTo>
                  <a:pt x="0" y="0"/>
                </a:moveTo>
                <a:lnTo>
                  <a:pt x="1915253" y="0"/>
                </a:lnTo>
                <a:lnTo>
                  <a:pt x="191525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282639" y="5714608"/>
            <a:ext cx="4312379" cy="4114800"/>
          </a:xfrm>
          <a:custGeom>
            <a:avLst/>
            <a:gdLst/>
            <a:ahLst/>
            <a:cxnLst/>
            <a:rect l="l" t="t" r="r" b="b"/>
            <a:pathLst>
              <a:path w="4312379" h="4114800">
                <a:moveTo>
                  <a:pt x="0" y="0"/>
                </a:moveTo>
                <a:lnTo>
                  <a:pt x="4312379" y="0"/>
                </a:lnTo>
                <a:lnTo>
                  <a:pt x="43123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276384" y="6174000"/>
            <a:ext cx="2012511" cy="4114800"/>
          </a:xfrm>
          <a:custGeom>
            <a:avLst/>
            <a:gdLst/>
            <a:ahLst/>
            <a:cxnLst/>
            <a:rect l="l" t="t" r="r" b="b"/>
            <a:pathLst>
              <a:path w="2012511" h="4114800">
                <a:moveTo>
                  <a:pt x="0" y="0"/>
                </a:moveTo>
                <a:lnTo>
                  <a:pt x="2012511" y="0"/>
                </a:lnTo>
                <a:lnTo>
                  <a:pt x="20125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527830" y="1642288"/>
            <a:ext cx="6899275" cy="80398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88"/>
              </a:lnSpc>
            </a:pPr>
            <a:endParaRPr/>
          </a:p>
          <a:p>
            <a:pPr algn="ctr">
              <a:lnSpc>
                <a:spcPts val="7088"/>
              </a:lnSpc>
            </a:pPr>
            <a:r>
              <a:rPr lang="en-US" sz="5099">
                <a:solidFill>
                  <a:srgbClr val="385B30"/>
                </a:solidFill>
                <a:latin typeface="Crimson Pro"/>
                <a:ea typeface="Crimson Pro"/>
                <a:cs typeface="Crimson Pro"/>
                <a:sym typeface="Crimson Pro"/>
              </a:rPr>
              <a:t>Pollinator Planting</a:t>
            </a:r>
          </a:p>
          <a:p>
            <a:pPr algn="ctr">
              <a:lnSpc>
                <a:spcPts val="7088"/>
              </a:lnSpc>
            </a:pPr>
            <a:r>
              <a:rPr lang="en-US" sz="5099">
                <a:solidFill>
                  <a:srgbClr val="385B30"/>
                </a:solidFill>
                <a:latin typeface="Crimson Pro"/>
                <a:ea typeface="Crimson Pro"/>
                <a:cs typeface="Crimson Pro"/>
                <a:sym typeface="Crimson Pro"/>
              </a:rPr>
              <a:t>Housing Estate Advocate</a:t>
            </a:r>
          </a:p>
          <a:p>
            <a:pPr algn="ctr">
              <a:lnSpc>
                <a:spcPts val="7088"/>
              </a:lnSpc>
            </a:pPr>
            <a:r>
              <a:rPr lang="en-US" sz="5099">
                <a:solidFill>
                  <a:srgbClr val="385B30"/>
                </a:solidFill>
                <a:latin typeface="Crimson Pro"/>
                <a:ea typeface="Crimson Pro"/>
                <a:cs typeface="Crimson Pro"/>
                <a:sym typeface="Crimson Pro"/>
              </a:rPr>
              <a:t>Community Talks</a:t>
            </a:r>
          </a:p>
          <a:p>
            <a:pPr algn="ctr">
              <a:lnSpc>
                <a:spcPts val="7088"/>
              </a:lnSpc>
            </a:pPr>
            <a:r>
              <a:rPr lang="en-US" sz="5099">
                <a:solidFill>
                  <a:srgbClr val="385B30"/>
                </a:solidFill>
                <a:latin typeface="Crimson Pro"/>
                <a:ea typeface="Crimson Pro"/>
                <a:cs typeface="Crimson Pro"/>
                <a:sym typeface="Crimson Pro"/>
              </a:rPr>
              <a:t>Social Media Development</a:t>
            </a:r>
          </a:p>
          <a:p>
            <a:pPr algn="ctr">
              <a:lnSpc>
                <a:spcPts val="7088"/>
              </a:lnSpc>
            </a:pPr>
            <a:r>
              <a:rPr lang="en-US" sz="5099">
                <a:solidFill>
                  <a:srgbClr val="385B30"/>
                </a:solidFill>
                <a:latin typeface="Crimson Pro"/>
                <a:ea typeface="Crimson Pro"/>
                <a:cs typeface="Crimson Pro"/>
                <a:sym typeface="Crimson Pro"/>
              </a:rPr>
              <a:t>Poster Design</a:t>
            </a:r>
          </a:p>
          <a:p>
            <a:pPr algn="ctr">
              <a:lnSpc>
                <a:spcPts val="7088"/>
              </a:lnSpc>
            </a:pPr>
            <a:r>
              <a:rPr lang="en-US" sz="5099">
                <a:solidFill>
                  <a:srgbClr val="385B30"/>
                </a:solidFill>
                <a:latin typeface="Crimson Pro"/>
                <a:ea typeface="Crimson Pro"/>
                <a:cs typeface="Crimson Pro"/>
                <a:sym typeface="Crimson Pro"/>
              </a:rPr>
              <a:t>Video Creation</a:t>
            </a:r>
          </a:p>
          <a:p>
            <a:pPr algn="ctr">
              <a:lnSpc>
                <a:spcPts val="7088"/>
              </a:lnSpc>
            </a:pPr>
            <a:endParaRPr/>
          </a:p>
          <a:p>
            <a:pPr algn="ctr">
              <a:lnSpc>
                <a:spcPts val="7088"/>
              </a:lnSpc>
              <a:spcBef>
                <a:spcPct val="0"/>
              </a:spcBef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5329152" y="151637"/>
            <a:ext cx="7629695" cy="877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88"/>
              </a:lnSpc>
              <a:spcBef>
                <a:spcPct val="0"/>
              </a:spcBef>
            </a:pPr>
            <a:r>
              <a:rPr lang="en-US" sz="5099">
                <a:solidFill>
                  <a:srgbClr val="385B30"/>
                </a:solidFill>
                <a:latin typeface="Crimson Pro"/>
                <a:ea typeface="Crimson Pro"/>
                <a:cs typeface="Crimson Pro"/>
                <a:sym typeface="Crimson Pro"/>
              </a:rPr>
              <a:t>We Need Your Help!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E2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15476" y="0"/>
            <a:ext cx="2913283" cy="2553096"/>
          </a:xfrm>
          <a:custGeom>
            <a:avLst/>
            <a:gdLst/>
            <a:ahLst/>
            <a:cxnLst/>
            <a:rect l="l" t="t" r="r" b="b"/>
            <a:pathLst>
              <a:path w="2913283" h="2553096">
                <a:moveTo>
                  <a:pt x="0" y="0"/>
                </a:moveTo>
                <a:lnTo>
                  <a:pt x="2913283" y="0"/>
                </a:lnTo>
                <a:lnTo>
                  <a:pt x="2913283" y="2553096"/>
                </a:lnTo>
                <a:lnTo>
                  <a:pt x="0" y="25530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127490" y="7061412"/>
            <a:ext cx="4312379" cy="4114800"/>
          </a:xfrm>
          <a:custGeom>
            <a:avLst/>
            <a:gdLst/>
            <a:ahLst/>
            <a:cxnLst/>
            <a:rect l="l" t="t" r="r" b="b"/>
            <a:pathLst>
              <a:path w="4312379" h="4114800">
                <a:moveTo>
                  <a:pt x="0" y="0"/>
                </a:moveTo>
                <a:lnTo>
                  <a:pt x="4312380" y="0"/>
                </a:lnTo>
                <a:lnTo>
                  <a:pt x="431238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56865" y="6172200"/>
            <a:ext cx="1915252" cy="4114800"/>
          </a:xfrm>
          <a:custGeom>
            <a:avLst/>
            <a:gdLst/>
            <a:ahLst/>
            <a:cxnLst/>
            <a:rect l="l" t="t" r="r" b="b"/>
            <a:pathLst>
              <a:path w="1915252" h="4114800">
                <a:moveTo>
                  <a:pt x="0" y="0"/>
                </a:moveTo>
                <a:lnTo>
                  <a:pt x="1915253" y="0"/>
                </a:lnTo>
                <a:lnTo>
                  <a:pt x="191525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282639" y="5714608"/>
            <a:ext cx="4312379" cy="4114800"/>
          </a:xfrm>
          <a:custGeom>
            <a:avLst/>
            <a:gdLst/>
            <a:ahLst/>
            <a:cxnLst/>
            <a:rect l="l" t="t" r="r" b="b"/>
            <a:pathLst>
              <a:path w="4312379" h="4114800">
                <a:moveTo>
                  <a:pt x="0" y="0"/>
                </a:moveTo>
                <a:lnTo>
                  <a:pt x="4312379" y="0"/>
                </a:lnTo>
                <a:lnTo>
                  <a:pt x="43123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276384" y="6174000"/>
            <a:ext cx="2012511" cy="4114800"/>
          </a:xfrm>
          <a:custGeom>
            <a:avLst/>
            <a:gdLst/>
            <a:ahLst/>
            <a:cxnLst/>
            <a:rect l="l" t="t" r="r" b="b"/>
            <a:pathLst>
              <a:path w="2012511" h="4114800">
                <a:moveTo>
                  <a:pt x="0" y="0"/>
                </a:moveTo>
                <a:lnTo>
                  <a:pt x="2012511" y="0"/>
                </a:lnTo>
                <a:lnTo>
                  <a:pt x="20125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513039" y="1256631"/>
            <a:ext cx="3261921" cy="3886869"/>
          </a:xfrm>
          <a:custGeom>
            <a:avLst/>
            <a:gdLst/>
            <a:ahLst/>
            <a:cxnLst/>
            <a:rect l="l" t="t" r="r" b="b"/>
            <a:pathLst>
              <a:path w="3261921" h="3886869">
                <a:moveTo>
                  <a:pt x="0" y="0"/>
                </a:moveTo>
                <a:lnTo>
                  <a:pt x="3261922" y="0"/>
                </a:lnTo>
                <a:lnTo>
                  <a:pt x="3261922" y="3886869"/>
                </a:lnTo>
                <a:lnTo>
                  <a:pt x="0" y="388686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683251" y="5581258"/>
            <a:ext cx="12921498" cy="1119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34"/>
              </a:lnSpc>
              <a:spcBef>
                <a:spcPct val="0"/>
              </a:spcBef>
            </a:pPr>
            <a:r>
              <a:rPr lang="en-US" sz="6499">
                <a:solidFill>
                  <a:srgbClr val="385B30"/>
                </a:solidFill>
                <a:latin typeface="Crimson Pro"/>
                <a:ea typeface="Crimson Pro"/>
                <a:cs typeface="Crimson Pro"/>
                <a:sym typeface="Crimson Pro"/>
              </a:rPr>
              <a:t>www.bcorridorwaterford.com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E2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700000">
            <a:off x="15736524" y="1348951"/>
            <a:ext cx="6308921" cy="6019867"/>
          </a:xfrm>
          <a:custGeom>
            <a:avLst/>
            <a:gdLst/>
            <a:ahLst/>
            <a:cxnLst/>
            <a:rect l="l" t="t" r="r" b="b"/>
            <a:pathLst>
              <a:path w="6308921" h="6019867">
                <a:moveTo>
                  <a:pt x="0" y="0"/>
                </a:moveTo>
                <a:lnTo>
                  <a:pt x="6308922" y="0"/>
                </a:lnTo>
                <a:lnTo>
                  <a:pt x="6308922" y="6019867"/>
                </a:lnTo>
                <a:lnTo>
                  <a:pt x="0" y="60198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763637" y="1736183"/>
            <a:ext cx="3332976" cy="6814634"/>
          </a:xfrm>
          <a:custGeom>
            <a:avLst/>
            <a:gdLst/>
            <a:ahLst/>
            <a:cxnLst/>
            <a:rect l="l" t="t" r="r" b="b"/>
            <a:pathLst>
              <a:path w="3332976" h="6814634">
                <a:moveTo>
                  <a:pt x="0" y="0"/>
                </a:moveTo>
                <a:lnTo>
                  <a:pt x="3332975" y="0"/>
                </a:lnTo>
                <a:lnTo>
                  <a:pt x="3332975" y="6814634"/>
                </a:lnTo>
                <a:lnTo>
                  <a:pt x="0" y="68146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127490" y="7061412"/>
            <a:ext cx="4312379" cy="4114800"/>
          </a:xfrm>
          <a:custGeom>
            <a:avLst/>
            <a:gdLst/>
            <a:ahLst/>
            <a:cxnLst/>
            <a:rect l="l" t="t" r="r" b="b"/>
            <a:pathLst>
              <a:path w="4312379" h="4114800">
                <a:moveTo>
                  <a:pt x="0" y="0"/>
                </a:moveTo>
                <a:lnTo>
                  <a:pt x="4312380" y="0"/>
                </a:lnTo>
                <a:lnTo>
                  <a:pt x="431238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56865" y="6172200"/>
            <a:ext cx="1915252" cy="4114800"/>
          </a:xfrm>
          <a:custGeom>
            <a:avLst/>
            <a:gdLst/>
            <a:ahLst/>
            <a:cxnLst/>
            <a:rect l="l" t="t" r="r" b="b"/>
            <a:pathLst>
              <a:path w="1915252" h="4114800">
                <a:moveTo>
                  <a:pt x="0" y="0"/>
                </a:moveTo>
                <a:lnTo>
                  <a:pt x="1915253" y="0"/>
                </a:lnTo>
                <a:lnTo>
                  <a:pt x="191525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39011" y="53335"/>
            <a:ext cx="3261921" cy="3886869"/>
          </a:xfrm>
          <a:custGeom>
            <a:avLst/>
            <a:gdLst/>
            <a:ahLst/>
            <a:cxnLst/>
            <a:rect l="l" t="t" r="r" b="b"/>
            <a:pathLst>
              <a:path w="3261921" h="3886869">
                <a:moveTo>
                  <a:pt x="0" y="0"/>
                </a:moveTo>
                <a:lnTo>
                  <a:pt x="3261922" y="0"/>
                </a:lnTo>
                <a:lnTo>
                  <a:pt x="3261922" y="3886869"/>
                </a:lnTo>
                <a:lnTo>
                  <a:pt x="0" y="388686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5297216" y="3835429"/>
            <a:ext cx="8857251" cy="26677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01079" lvl="1" indent="-550539" algn="just">
              <a:lnSpc>
                <a:spcPts val="7088"/>
              </a:lnSpc>
              <a:buFont typeface="Arial"/>
              <a:buChar char="•"/>
            </a:pPr>
            <a:r>
              <a:rPr lang="en-US" sz="5099">
                <a:solidFill>
                  <a:srgbClr val="385B30"/>
                </a:solidFill>
                <a:latin typeface="Crimson Pro"/>
                <a:ea typeface="Crimson Pro"/>
                <a:cs typeface="Crimson Pro"/>
                <a:sym typeface="Crimson Pro"/>
              </a:rPr>
              <a:t>About Us</a:t>
            </a:r>
          </a:p>
          <a:p>
            <a:pPr marL="1101079" lvl="1" indent="-550539" algn="just">
              <a:lnSpc>
                <a:spcPts val="7088"/>
              </a:lnSpc>
              <a:buFont typeface="Arial"/>
              <a:buChar char="•"/>
            </a:pPr>
            <a:r>
              <a:rPr lang="en-US" sz="5099">
                <a:solidFill>
                  <a:srgbClr val="385B30"/>
                </a:solidFill>
                <a:latin typeface="Crimson Pro"/>
                <a:ea typeface="Crimson Pro"/>
                <a:cs typeface="Crimson Pro"/>
                <a:sym typeface="Crimson Pro"/>
              </a:rPr>
              <a:t>Our Actions</a:t>
            </a:r>
          </a:p>
          <a:p>
            <a:pPr marL="1101079" lvl="1" indent="-550539" algn="just">
              <a:lnSpc>
                <a:spcPts val="7088"/>
              </a:lnSpc>
              <a:buFont typeface="Arial"/>
              <a:buChar char="•"/>
            </a:pPr>
            <a:r>
              <a:rPr lang="en-US" sz="5099">
                <a:solidFill>
                  <a:srgbClr val="385B30"/>
                </a:solidFill>
                <a:latin typeface="Crimson Pro"/>
                <a:ea typeface="Crimson Pro"/>
                <a:cs typeface="Crimson Pro"/>
                <a:sym typeface="Crimson Pro"/>
              </a:rPr>
              <a:t>How You Can Get Involved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E2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15476" y="0"/>
            <a:ext cx="2913283" cy="2553096"/>
          </a:xfrm>
          <a:custGeom>
            <a:avLst/>
            <a:gdLst/>
            <a:ahLst/>
            <a:cxnLst/>
            <a:rect l="l" t="t" r="r" b="b"/>
            <a:pathLst>
              <a:path w="2913283" h="2553096">
                <a:moveTo>
                  <a:pt x="0" y="0"/>
                </a:moveTo>
                <a:lnTo>
                  <a:pt x="2913283" y="0"/>
                </a:lnTo>
                <a:lnTo>
                  <a:pt x="2913283" y="2553096"/>
                </a:lnTo>
                <a:lnTo>
                  <a:pt x="0" y="25530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502716" y="495696"/>
            <a:ext cx="4073652" cy="4114800"/>
          </a:xfrm>
          <a:custGeom>
            <a:avLst/>
            <a:gdLst/>
            <a:ahLst/>
            <a:cxnLst/>
            <a:rect l="l" t="t" r="r" b="b"/>
            <a:pathLst>
              <a:path w="4073652" h="4114800">
                <a:moveTo>
                  <a:pt x="0" y="0"/>
                </a:moveTo>
                <a:lnTo>
                  <a:pt x="4073652" y="0"/>
                </a:lnTo>
                <a:lnTo>
                  <a:pt x="40736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127490" y="7061412"/>
            <a:ext cx="4312379" cy="4114800"/>
          </a:xfrm>
          <a:custGeom>
            <a:avLst/>
            <a:gdLst/>
            <a:ahLst/>
            <a:cxnLst/>
            <a:rect l="l" t="t" r="r" b="b"/>
            <a:pathLst>
              <a:path w="4312379" h="4114800">
                <a:moveTo>
                  <a:pt x="0" y="0"/>
                </a:moveTo>
                <a:lnTo>
                  <a:pt x="4312380" y="0"/>
                </a:lnTo>
                <a:lnTo>
                  <a:pt x="431238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56865" y="6172200"/>
            <a:ext cx="1915252" cy="4114800"/>
          </a:xfrm>
          <a:custGeom>
            <a:avLst/>
            <a:gdLst/>
            <a:ahLst/>
            <a:cxnLst/>
            <a:rect l="l" t="t" r="r" b="b"/>
            <a:pathLst>
              <a:path w="1915252" h="4114800">
                <a:moveTo>
                  <a:pt x="0" y="0"/>
                </a:moveTo>
                <a:lnTo>
                  <a:pt x="1915253" y="0"/>
                </a:lnTo>
                <a:lnTo>
                  <a:pt x="191525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282639" y="5714608"/>
            <a:ext cx="4312379" cy="4114800"/>
          </a:xfrm>
          <a:custGeom>
            <a:avLst/>
            <a:gdLst/>
            <a:ahLst/>
            <a:cxnLst/>
            <a:rect l="l" t="t" r="r" b="b"/>
            <a:pathLst>
              <a:path w="4312379" h="4114800">
                <a:moveTo>
                  <a:pt x="0" y="0"/>
                </a:moveTo>
                <a:lnTo>
                  <a:pt x="4312379" y="0"/>
                </a:lnTo>
                <a:lnTo>
                  <a:pt x="43123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276384" y="6174000"/>
            <a:ext cx="2012511" cy="4114800"/>
          </a:xfrm>
          <a:custGeom>
            <a:avLst/>
            <a:gdLst/>
            <a:ahLst/>
            <a:cxnLst/>
            <a:rect l="l" t="t" r="r" b="b"/>
            <a:pathLst>
              <a:path w="2012511" h="4114800">
                <a:moveTo>
                  <a:pt x="0" y="0"/>
                </a:moveTo>
                <a:lnTo>
                  <a:pt x="2012511" y="0"/>
                </a:lnTo>
                <a:lnTo>
                  <a:pt x="20125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287796" y="2367412"/>
            <a:ext cx="7712408" cy="7609576"/>
          </a:xfrm>
          <a:custGeom>
            <a:avLst/>
            <a:gdLst/>
            <a:ahLst/>
            <a:cxnLst/>
            <a:rect l="l" t="t" r="r" b="b"/>
            <a:pathLst>
              <a:path w="7712408" h="7609576">
                <a:moveTo>
                  <a:pt x="0" y="0"/>
                </a:moveTo>
                <a:lnTo>
                  <a:pt x="7712408" y="0"/>
                </a:lnTo>
                <a:lnTo>
                  <a:pt x="7712408" y="7609576"/>
                </a:lnTo>
                <a:lnTo>
                  <a:pt x="0" y="760957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6695274" y="-7622"/>
            <a:ext cx="4897451" cy="1036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39"/>
              </a:lnSpc>
              <a:spcBef>
                <a:spcPct val="0"/>
              </a:spcBef>
            </a:pPr>
            <a:r>
              <a:rPr lang="en-US" sz="5999">
                <a:solidFill>
                  <a:srgbClr val="385B30"/>
                </a:solidFill>
                <a:latin typeface="Crimson Pro"/>
                <a:ea typeface="Crimson Pro"/>
                <a:cs typeface="Crimson Pro"/>
                <a:sym typeface="Crimson Pro"/>
              </a:rPr>
              <a:t>Solitary Bees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E2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23719" y="79824"/>
            <a:ext cx="13640562" cy="10207176"/>
          </a:xfrm>
          <a:custGeom>
            <a:avLst/>
            <a:gdLst/>
            <a:ahLst/>
            <a:cxnLst/>
            <a:rect l="l" t="t" r="r" b="b"/>
            <a:pathLst>
              <a:path w="13640562" h="10207176">
                <a:moveTo>
                  <a:pt x="0" y="0"/>
                </a:moveTo>
                <a:lnTo>
                  <a:pt x="13640562" y="0"/>
                </a:lnTo>
                <a:lnTo>
                  <a:pt x="13640562" y="10207176"/>
                </a:lnTo>
                <a:lnTo>
                  <a:pt x="0" y="102071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6206" b="-103340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E2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502716" y="495696"/>
            <a:ext cx="4073652" cy="4114800"/>
          </a:xfrm>
          <a:custGeom>
            <a:avLst/>
            <a:gdLst/>
            <a:ahLst/>
            <a:cxnLst/>
            <a:rect l="l" t="t" r="r" b="b"/>
            <a:pathLst>
              <a:path w="4073652" h="4114800">
                <a:moveTo>
                  <a:pt x="0" y="0"/>
                </a:moveTo>
                <a:lnTo>
                  <a:pt x="4073652" y="0"/>
                </a:lnTo>
                <a:lnTo>
                  <a:pt x="40736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127490" y="7061412"/>
            <a:ext cx="4312379" cy="4114800"/>
          </a:xfrm>
          <a:custGeom>
            <a:avLst/>
            <a:gdLst/>
            <a:ahLst/>
            <a:cxnLst/>
            <a:rect l="l" t="t" r="r" b="b"/>
            <a:pathLst>
              <a:path w="4312379" h="4114800">
                <a:moveTo>
                  <a:pt x="0" y="0"/>
                </a:moveTo>
                <a:lnTo>
                  <a:pt x="4312380" y="0"/>
                </a:lnTo>
                <a:lnTo>
                  <a:pt x="431238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56865" y="6172200"/>
            <a:ext cx="1915252" cy="4114800"/>
          </a:xfrm>
          <a:custGeom>
            <a:avLst/>
            <a:gdLst/>
            <a:ahLst/>
            <a:cxnLst/>
            <a:rect l="l" t="t" r="r" b="b"/>
            <a:pathLst>
              <a:path w="1915252" h="4114800">
                <a:moveTo>
                  <a:pt x="0" y="0"/>
                </a:moveTo>
                <a:lnTo>
                  <a:pt x="1915253" y="0"/>
                </a:lnTo>
                <a:lnTo>
                  <a:pt x="191525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4641005" y="248320"/>
            <a:ext cx="1061028" cy="1061028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AB09E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028700" y="1919545"/>
            <a:ext cx="5102978" cy="3827234"/>
          </a:xfrm>
          <a:custGeom>
            <a:avLst/>
            <a:gdLst/>
            <a:ahLst/>
            <a:cxnLst/>
            <a:rect l="l" t="t" r="r" b="b"/>
            <a:pathLst>
              <a:path w="5102978" h="3827234">
                <a:moveTo>
                  <a:pt x="0" y="0"/>
                </a:moveTo>
                <a:lnTo>
                  <a:pt x="5102978" y="0"/>
                </a:lnTo>
                <a:lnTo>
                  <a:pt x="5102978" y="3827234"/>
                </a:lnTo>
                <a:lnTo>
                  <a:pt x="0" y="382723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846405" y="6175404"/>
            <a:ext cx="3304331" cy="3904675"/>
          </a:xfrm>
          <a:custGeom>
            <a:avLst/>
            <a:gdLst/>
            <a:ahLst/>
            <a:cxnLst/>
            <a:rect l="l" t="t" r="r" b="b"/>
            <a:pathLst>
              <a:path w="3304331" h="3904675">
                <a:moveTo>
                  <a:pt x="0" y="0"/>
                </a:moveTo>
                <a:lnTo>
                  <a:pt x="3304331" y="0"/>
                </a:lnTo>
                <a:lnTo>
                  <a:pt x="3304331" y="3904674"/>
                </a:lnTo>
                <a:lnTo>
                  <a:pt x="0" y="390467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6774018" y="7061412"/>
            <a:ext cx="6775613" cy="2856320"/>
          </a:xfrm>
          <a:custGeom>
            <a:avLst/>
            <a:gdLst/>
            <a:ahLst/>
            <a:cxnLst/>
            <a:rect l="l" t="t" r="r" b="b"/>
            <a:pathLst>
              <a:path w="6775613" h="2856320">
                <a:moveTo>
                  <a:pt x="0" y="0"/>
                </a:moveTo>
                <a:lnTo>
                  <a:pt x="6775612" y="0"/>
                </a:lnTo>
                <a:lnTo>
                  <a:pt x="6775612" y="2856320"/>
                </a:lnTo>
                <a:lnTo>
                  <a:pt x="0" y="285632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450" b="-12911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4421529" y="4840106"/>
            <a:ext cx="2837771" cy="3783695"/>
          </a:xfrm>
          <a:custGeom>
            <a:avLst/>
            <a:gdLst/>
            <a:ahLst/>
            <a:cxnLst/>
            <a:rect l="l" t="t" r="r" b="b"/>
            <a:pathLst>
              <a:path w="2837771" h="3783695">
                <a:moveTo>
                  <a:pt x="0" y="0"/>
                </a:moveTo>
                <a:lnTo>
                  <a:pt x="2837771" y="0"/>
                </a:lnTo>
                <a:lnTo>
                  <a:pt x="2837771" y="3783695"/>
                </a:lnTo>
                <a:lnTo>
                  <a:pt x="0" y="378369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7139181" y="1666785"/>
            <a:ext cx="6753558" cy="5065168"/>
          </a:xfrm>
          <a:custGeom>
            <a:avLst/>
            <a:gdLst/>
            <a:ahLst/>
            <a:cxnLst/>
            <a:rect l="l" t="t" r="r" b="b"/>
            <a:pathLst>
              <a:path w="6753558" h="5065168">
                <a:moveTo>
                  <a:pt x="0" y="0"/>
                </a:moveTo>
                <a:lnTo>
                  <a:pt x="6753558" y="0"/>
                </a:lnTo>
                <a:lnTo>
                  <a:pt x="6753558" y="5065168"/>
                </a:lnTo>
                <a:lnTo>
                  <a:pt x="0" y="506516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272118" y="-91473"/>
            <a:ext cx="13049309" cy="1424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38"/>
              </a:lnSpc>
            </a:pPr>
            <a:r>
              <a:rPr lang="en-US" sz="8027">
                <a:solidFill>
                  <a:srgbClr val="141619"/>
                </a:solidFill>
                <a:latin typeface="Sugo Classic"/>
                <a:ea typeface="Sugo Classic"/>
                <a:cs typeface="Sugo Classic"/>
                <a:sym typeface="Sugo Classic"/>
              </a:rPr>
              <a:t>ACTION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928083" y="92987"/>
            <a:ext cx="243435" cy="1200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20"/>
              </a:lnSpc>
            </a:pPr>
            <a:r>
              <a:rPr lang="en-US" sz="6729" b="1">
                <a:solidFill>
                  <a:srgbClr val="FFFFFF"/>
                </a:solidFill>
                <a:latin typeface="Sugo Classic Bold"/>
                <a:ea typeface="Sugo Classic Bold"/>
                <a:cs typeface="Sugo Classic Bold"/>
                <a:sym typeface="Sugo Classic Bold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E2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502716" y="495696"/>
            <a:ext cx="4073652" cy="4114800"/>
          </a:xfrm>
          <a:custGeom>
            <a:avLst/>
            <a:gdLst/>
            <a:ahLst/>
            <a:cxnLst/>
            <a:rect l="l" t="t" r="r" b="b"/>
            <a:pathLst>
              <a:path w="4073652" h="4114800">
                <a:moveTo>
                  <a:pt x="0" y="0"/>
                </a:moveTo>
                <a:lnTo>
                  <a:pt x="4073652" y="0"/>
                </a:lnTo>
                <a:lnTo>
                  <a:pt x="40736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127490" y="7061412"/>
            <a:ext cx="4312379" cy="4114800"/>
          </a:xfrm>
          <a:custGeom>
            <a:avLst/>
            <a:gdLst/>
            <a:ahLst/>
            <a:cxnLst/>
            <a:rect l="l" t="t" r="r" b="b"/>
            <a:pathLst>
              <a:path w="4312379" h="4114800">
                <a:moveTo>
                  <a:pt x="0" y="0"/>
                </a:moveTo>
                <a:lnTo>
                  <a:pt x="4312380" y="0"/>
                </a:lnTo>
                <a:lnTo>
                  <a:pt x="431238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56865" y="6172200"/>
            <a:ext cx="1915252" cy="4114800"/>
          </a:xfrm>
          <a:custGeom>
            <a:avLst/>
            <a:gdLst/>
            <a:ahLst/>
            <a:cxnLst/>
            <a:rect l="l" t="t" r="r" b="b"/>
            <a:pathLst>
              <a:path w="1915252" h="4114800">
                <a:moveTo>
                  <a:pt x="0" y="0"/>
                </a:moveTo>
                <a:lnTo>
                  <a:pt x="1915253" y="0"/>
                </a:lnTo>
                <a:lnTo>
                  <a:pt x="191525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:r="http://schemas.openxmlformats.org/officeDocument/2006/relationships" xmlns:a="http://schemas.openxmlformats.org/drawingml/2006/main" xmlns:p="http://schemas.openxmlformats.org/presentationml/2006/main" xmlns="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4552830" y="317194"/>
            <a:ext cx="1050503" cy="1050503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AB09E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0786913" y="1860993"/>
            <a:ext cx="5603362" cy="4202521"/>
          </a:xfrm>
          <a:custGeom>
            <a:avLst/>
            <a:gdLst/>
            <a:ahLst/>
            <a:cxnLst/>
            <a:rect l="l" t="t" r="r" b="b"/>
            <a:pathLst>
              <a:path w="5603362" h="4202521">
                <a:moveTo>
                  <a:pt x="0" y="0"/>
                </a:moveTo>
                <a:lnTo>
                  <a:pt x="5603361" y="0"/>
                </a:lnTo>
                <a:lnTo>
                  <a:pt x="5603361" y="4202522"/>
                </a:lnTo>
                <a:lnTo>
                  <a:pt x="0" y="420252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885417" y="6195570"/>
            <a:ext cx="5435834" cy="4068059"/>
          </a:xfrm>
          <a:custGeom>
            <a:avLst/>
            <a:gdLst/>
            <a:ahLst/>
            <a:cxnLst/>
            <a:rect l="l" t="t" r="r" b="b"/>
            <a:pathLst>
              <a:path w="5435834" h="4068059">
                <a:moveTo>
                  <a:pt x="0" y="0"/>
                </a:moveTo>
                <a:lnTo>
                  <a:pt x="5435834" y="0"/>
                </a:lnTo>
                <a:lnTo>
                  <a:pt x="5435834" y="4068060"/>
                </a:lnTo>
                <a:lnTo>
                  <a:pt x="0" y="406806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b="-78163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52125" y="1860993"/>
            <a:ext cx="4977827" cy="4068619"/>
          </a:xfrm>
          <a:custGeom>
            <a:avLst/>
            <a:gdLst/>
            <a:ahLst/>
            <a:cxnLst/>
            <a:rect l="l" t="t" r="r" b="b"/>
            <a:pathLst>
              <a:path w="4977827" h="4068619">
                <a:moveTo>
                  <a:pt x="0" y="0"/>
                </a:moveTo>
                <a:lnTo>
                  <a:pt x="4977827" y="0"/>
                </a:lnTo>
                <a:lnTo>
                  <a:pt x="4977827" y="4068619"/>
                </a:lnTo>
                <a:lnTo>
                  <a:pt x="0" y="406861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027984" y="1975364"/>
            <a:ext cx="2986319" cy="3954248"/>
          </a:xfrm>
          <a:custGeom>
            <a:avLst/>
            <a:gdLst/>
            <a:ahLst/>
            <a:cxnLst/>
            <a:rect l="l" t="t" r="r" b="b"/>
            <a:pathLst>
              <a:path w="2986319" h="3954248">
                <a:moveTo>
                  <a:pt x="0" y="0"/>
                </a:moveTo>
                <a:lnTo>
                  <a:pt x="2986319" y="0"/>
                </a:lnTo>
                <a:lnTo>
                  <a:pt x="2986319" y="3954248"/>
                </a:lnTo>
                <a:lnTo>
                  <a:pt x="0" y="395424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b="-14833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750605" y="6177815"/>
            <a:ext cx="5788937" cy="4281010"/>
          </a:xfrm>
          <a:custGeom>
            <a:avLst/>
            <a:gdLst/>
            <a:ahLst/>
            <a:cxnLst/>
            <a:rect l="l" t="t" r="r" b="b"/>
            <a:pathLst>
              <a:path w="5788937" h="4281010">
                <a:moveTo>
                  <a:pt x="0" y="0"/>
                </a:moveTo>
                <a:lnTo>
                  <a:pt x="5788937" y="0"/>
                </a:lnTo>
                <a:lnTo>
                  <a:pt x="5788937" y="4281010"/>
                </a:lnTo>
                <a:lnTo>
                  <a:pt x="0" y="428101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708" b="-708"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885417" y="25229"/>
            <a:ext cx="13049309" cy="1424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38"/>
              </a:lnSpc>
            </a:pPr>
            <a:r>
              <a:rPr lang="en-US" sz="8027">
                <a:solidFill>
                  <a:srgbClr val="141619"/>
                </a:solidFill>
                <a:latin typeface="Sugo Classic"/>
                <a:ea typeface="Sugo Classic"/>
                <a:cs typeface="Sugo Classic"/>
                <a:sym typeface="Sugo Classic"/>
              </a:rPr>
              <a:t>EDUCATION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903336" y="185387"/>
            <a:ext cx="349492" cy="1142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37"/>
              </a:lnSpc>
            </a:pPr>
            <a:r>
              <a:rPr lang="en-US" sz="6455" b="1">
                <a:solidFill>
                  <a:srgbClr val="FFFFFF"/>
                </a:solidFill>
                <a:latin typeface="Sugo Classic Bold"/>
                <a:ea typeface="Sugo Classic Bold"/>
                <a:cs typeface="Sugo Classic Bold"/>
                <a:sym typeface="Sugo Classic Bold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E2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88622" y="154625"/>
            <a:ext cx="1027083" cy="1027083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AB09E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385000" y="5701448"/>
            <a:ext cx="5577890" cy="4183418"/>
          </a:xfrm>
          <a:custGeom>
            <a:avLst/>
            <a:gdLst/>
            <a:ahLst/>
            <a:cxnLst/>
            <a:rect l="l" t="t" r="r" b="b"/>
            <a:pathLst>
              <a:path w="5577890" h="4183418">
                <a:moveTo>
                  <a:pt x="0" y="0"/>
                </a:moveTo>
                <a:lnTo>
                  <a:pt x="5577890" y="0"/>
                </a:lnTo>
                <a:lnTo>
                  <a:pt x="5577890" y="4183418"/>
                </a:lnTo>
                <a:lnTo>
                  <a:pt x="0" y="41834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388622" y="5427364"/>
            <a:ext cx="6732984" cy="4962665"/>
          </a:xfrm>
          <a:custGeom>
            <a:avLst/>
            <a:gdLst/>
            <a:ahLst/>
            <a:cxnLst/>
            <a:rect l="l" t="t" r="r" b="b"/>
            <a:pathLst>
              <a:path w="6732984" h="4962665">
                <a:moveTo>
                  <a:pt x="0" y="0"/>
                </a:moveTo>
                <a:lnTo>
                  <a:pt x="6732984" y="0"/>
                </a:lnTo>
                <a:lnTo>
                  <a:pt x="6732984" y="4962665"/>
                </a:lnTo>
                <a:lnTo>
                  <a:pt x="0" y="49626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7115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6061" y="577763"/>
            <a:ext cx="4728344" cy="5242274"/>
          </a:xfrm>
          <a:custGeom>
            <a:avLst/>
            <a:gdLst/>
            <a:ahLst/>
            <a:cxnLst/>
            <a:rect l="l" t="t" r="r" b="b"/>
            <a:pathLst>
              <a:path w="4728344" h="5242274">
                <a:moveTo>
                  <a:pt x="0" y="0"/>
                </a:moveTo>
                <a:lnTo>
                  <a:pt x="4728343" y="0"/>
                </a:lnTo>
                <a:lnTo>
                  <a:pt x="4728343" y="5242274"/>
                </a:lnTo>
                <a:lnTo>
                  <a:pt x="0" y="52422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0261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51629" y="6115757"/>
            <a:ext cx="4893410" cy="4171243"/>
          </a:xfrm>
          <a:custGeom>
            <a:avLst/>
            <a:gdLst/>
            <a:ahLst/>
            <a:cxnLst/>
            <a:rect l="l" t="t" r="r" b="b"/>
            <a:pathLst>
              <a:path w="4893410" h="4171243">
                <a:moveTo>
                  <a:pt x="0" y="0"/>
                </a:moveTo>
                <a:lnTo>
                  <a:pt x="4893410" y="0"/>
                </a:lnTo>
                <a:lnTo>
                  <a:pt x="4893410" y="4171243"/>
                </a:lnTo>
                <a:lnTo>
                  <a:pt x="0" y="41712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13656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930179" y="771711"/>
            <a:ext cx="4487532" cy="4073852"/>
          </a:xfrm>
          <a:custGeom>
            <a:avLst/>
            <a:gdLst/>
            <a:ahLst/>
            <a:cxnLst/>
            <a:rect l="l" t="t" r="r" b="b"/>
            <a:pathLst>
              <a:path w="4487532" h="4073852">
                <a:moveTo>
                  <a:pt x="0" y="0"/>
                </a:moveTo>
                <a:lnTo>
                  <a:pt x="4487532" y="0"/>
                </a:lnTo>
                <a:lnTo>
                  <a:pt x="4487532" y="4073852"/>
                </a:lnTo>
                <a:lnTo>
                  <a:pt x="0" y="40738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6504643" y="1703016"/>
            <a:ext cx="4775297" cy="3581473"/>
          </a:xfrm>
          <a:custGeom>
            <a:avLst/>
            <a:gdLst/>
            <a:ahLst/>
            <a:cxnLst/>
            <a:rect l="l" t="t" r="r" b="b"/>
            <a:pathLst>
              <a:path w="4775297" h="3581473">
                <a:moveTo>
                  <a:pt x="0" y="0"/>
                </a:moveTo>
                <a:lnTo>
                  <a:pt x="4775297" y="0"/>
                </a:lnTo>
                <a:lnTo>
                  <a:pt x="4775297" y="3581473"/>
                </a:lnTo>
                <a:lnTo>
                  <a:pt x="0" y="358147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3505795" y="-149050"/>
            <a:ext cx="13049309" cy="1424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38"/>
              </a:lnSpc>
            </a:pPr>
            <a:r>
              <a:rPr lang="en-US" sz="8027">
                <a:solidFill>
                  <a:srgbClr val="141619"/>
                </a:solidFill>
                <a:latin typeface="Sugo Classic"/>
                <a:ea typeface="Sugo Classic"/>
                <a:cs typeface="Sugo Classic"/>
                <a:sym typeface="Sugo Classic"/>
              </a:rPr>
              <a:t>COMMUNITY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746418" y="90850"/>
            <a:ext cx="311491" cy="1011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85"/>
              </a:lnSpc>
            </a:pPr>
            <a:r>
              <a:rPr lang="en-US" sz="5775" b="1">
                <a:solidFill>
                  <a:srgbClr val="FFFFFF"/>
                </a:solidFill>
                <a:latin typeface="Sugo Classic Bold"/>
                <a:ea typeface="Sugo Classic Bold"/>
                <a:cs typeface="Sugo Classic Bold"/>
                <a:sym typeface="Sugo Classic Bold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E2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84191" y="292386"/>
            <a:ext cx="1133076" cy="1133076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AB09E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138413" y="1639269"/>
            <a:ext cx="2938114" cy="4416018"/>
          </a:xfrm>
          <a:custGeom>
            <a:avLst/>
            <a:gdLst/>
            <a:ahLst/>
            <a:cxnLst/>
            <a:rect l="l" t="t" r="r" b="b"/>
            <a:pathLst>
              <a:path w="2938114" h="4416018">
                <a:moveTo>
                  <a:pt x="0" y="0"/>
                </a:moveTo>
                <a:lnTo>
                  <a:pt x="2938114" y="0"/>
                </a:lnTo>
                <a:lnTo>
                  <a:pt x="2938114" y="4416018"/>
                </a:lnTo>
                <a:lnTo>
                  <a:pt x="0" y="44160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667" r="-3667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561322" y="1639269"/>
            <a:ext cx="5761646" cy="4416018"/>
          </a:xfrm>
          <a:custGeom>
            <a:avLst/>
            <a:gdLst/>
            <a:ahLst/>
            <a:cxnLst/>
            <a:rect l="l" t="t" r="r" b="b"/>
            <a:pathLst>
              <a:path w="5761646" h="4416018">
                <a:moveTo>
                  <a:pt x="0" y="0"/>
                </a:moveTo>
                <a:lnTo>
                  <a:pt x="5761646" y="0"/>
                </a:lnTo>
                <a:lnTo>
                  <a:pt x="5761646" y="4416018"/>
                </a:lnTo>
                <a:lnTo>
                  <a:pt x="0" y="44160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96" r="-109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58105" y="1585220"/>
            <a:ext cx="5684067" cy="4470067"/>
          </a:xfrm>
          <a:custGeom>
            <a:avLst/>
            <a:gdLst/>
            <a:ahLst/>
            <a:cxnLst/>
            <a:rect l="l" t="t" r="r" b="b"/>
            <a:pathLst>
              <a:path w="5684067" h="4470067">
                <a:moveTo>
                  <a:pt x="0" y="0"/>
                </a:moveTo>
                <a:lnTo>
                  <a:pt x="5684067" y="0"/>
                </a:lnTo>
                <a:lnTo>
                  <a:pt x="5684067" y="4470067"/>
                </a:lnTo>
                <a:lnTo>
                  <a:pt x="0" y="44700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428" r="-2428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421464" y="6522487"/>
            <a:ext cx="5100618" cy="3526192"/>
          </a:xfrm>
          <a:custGeom>
            <a:avLst/>
            <a:gdLst/>
            <a:ahLst/>
            <a:cxnLst/>
            <a:rect l="l" t="t" r="r" b="b"/>
            <a:pathLst>
              <a:path w="5100618" h="3526192">
                <a:moveTo>
                  <a:pt x="0" y="0"/>
                </a:moveTo>
                <a:lnTo>
                  <a:pt x="5100618" y="0"/>
                </a:lnTo>
                <a:lnTo>
                  <a:pt x="5100618" y="3526192"/>
                </a:lnTo>
                <a:lnTo>
                  <a:pt x="0" y="35261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639" r="-1639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499257" y="6522487"/>
            <a:ext cx="2928234" cy="3526192"/>
          </a:xfrm>
          <a:custGeom>
            <a:avLst/>
            <a:gdLst/>
            <a:ahLst/>
            <a:cxnLst/>
            <a:rect l="l" t="t" r="r" b="b"/>
            <a:pathLst>
              <a:path w="2928234" h="3526192">
                <a:moveTo>
                  <a:pt x="0" y="0"/>
                </a:moveTo>
                <a:lnTo>
                  <a:pt x="2928235" y="0"/>
                </a:lnTo>
                <a:lnTo>
                  <a:pt x="2928235" y="3526192"/>
                </a:lnTo>
                <a:lnTo>
                  <a:pt x="0" y="352619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41200" b="-6430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020608" y="6522487"/>
            <a:ext cx="4807740" cy="3526192"/>
          </a:xfrm>
          <a:custGeom>
            <a:avLst/>
            <a:gdLst/>
            <a:ahLst/>
            <a:cxnLst/>
            <a:rect l="l" t="t" r="r" b="b"/>
            <a:pathLst>
              <a:path w="4807740" h="3526192">
                <a:moveTo>
                  <a:pt x="0" y="0"/>
                </a:moveTo>
                <a:lnTo>
                  <a:pt x="4807740" y="0"/>
                </a:lnTo>
                <a:lnTo>
                  <a:pt x="4807740" y="3526192"/>
                </a:lnTo>
                <a:lnTo>
                  <a:pt x="0" y="352619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3086" t="-88682" r="-21429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58929" y="6370720"/>
            <a:ext cx="2325262" cy="3677959"/>
          </a:xfrm>
          <a:custGeom>
            <a:avLst/>
            <a:gdLst/>
            <a:ahLst/>
            <a:cxnLst/>
            <a:rect l="l" t="t" r="r" b="b"/>
            <a:pathLst>
              <a:path w="2325262" h="3677959">
                <a:moveTo>
                  <a:pt x="0" y="0"/>
                </a:moveTo>
                <a:lnTo>
                  <a:pt x="2325262" y="0"/>
                </a:lnTo>
                <a:lnTo>
                  <a:pt x="2325262" y="3677959"/>
                </a:lnTo>
                <a:lnTo>
                  <a:pt x="0" y="367795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6489" b="-30575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922463" y="41707"/>
            <a:ext cx="14492366" cy="1424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38"/>
              </a:lnSpc>
            </a:pPr>
            <a:r>
              <a:rPr lang="en-US" sz="8027">
                <a:solidFill>
                  <a:srgbClr val="141619"/>
                </a:solidFill>
                <a:latin typeface="Sugo Classic"/>
                <a:ea typeface="Sugo Classic"/>
                <a:cs typeface="Sugo Classic"/>
                <a:sym typeface="Sugo Classic"/>
              </a:rPr>
              <a:t>WHOLE COMMUNITY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188679" y="284738"/>
            <a:ext cx="324100" cy="995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50"/>
              </a:lnSpc>
            </a:pPr>
            <a:r>
              <a:rPr lang="en-US" sz="5607" b="1">
                <a:solidFill>
                  <a:srgbClr val="FFFFFF"/>
                </a:solidFill>
                <a:latin typeface="Sugo Classic Bold"/>
                <a:ea typeface="Sugo Classic Bold"/>
                <a:cs typeface="Sugo Classic Bold"/>
                <a:sym typeface="Sugo Classic Bold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E2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897429" y="210816"/>
            <a:ext cx="7456480" cy="9941974"/>
          </a:xfrm>
          <a:custGeom>
            <a:avLst/>
            <a:gdLst/>
            <a:ahLst/>
            <a:cxnLst/>
            <a:rect l="l" t="t" r="r" b="b"/>
            <a:pathLst>
              <a:path w="7456480" h="9941974">
                <a:moveTo>
                  <a:pt x="0" y="0"/>
                </a:moveTo>
                <a:lnTo>
                  <a:pt x="7456480" y="0"/>
                </a:lnTo>
                <a:lnTo>
                  <a:pt x="7456480" y="9941973"/>
                </a:lnTo>
                <a:lnTo>
                  <a:pt x="0" y="99419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93</Words>
  <Application>Microsoft Macintosh PowerPoint</Application>
  <PresentationFormat>Custom</PresentationFormat>
  <Paragraphs>31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Crimson Pro</vt:lpstr>
      <vt:lpstr>Sugo Classic</vt:lpstr>
      <vt:lpstr>Sugo Classic Bold</vt:lpstr>
      <vt:lpstr>Canva Sans Bold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Wild Bee Festival - B Corridor</dc:title>
  <cp:lastModifiedBy>cecily maher</cp:lastModifiedBy>
  <cp:revision>1</cp:revision>
  <dcterms:created xsi:type="dcterms:W3CDTF">2026-08-21T08:35:39Z</dcterms:created>
  <dcterms:modified xsi:type="dcterms:W3CDTF">2026-08-21T08:36:48Z</dcterms:modified>
  <dc:identifier>DAHSV-skDLw</dc:identifier>
</cp:coreProperties>
</file>